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85" r:id="rId3"/>
    <p:sldId id="284" r:id="rId4"/>
    <p:sldId id="269" r:id="rId5"/>
    <p:sldId id="272" r:id="rId6"/>
    <p:sldId id="263" r:id="rId7"/>
    <p:sldId id="273" r:id="rId8"/>
    <p:sldId id="260" r:id="rId9"/>
    <p:sldId id="265" r:id="rId10"/>
    <p:sldId id="261" r:id="rId11"/>
    <p:sldId id="274" r:id="rId12"/>
    <p:sldId id="264" r:id="rId13"/>
    <p:sldId id="289" r:id="rId14"/>
    <p:sldId id="275" r:id="rId15"/>
    <p:sldId id="276" r:id="rId16"/>
    <p:sldId id="266" r:id="rId17"/>
    <p:sldId id="267" r:id="rId18"/>
    <p:sldId id="278" r:id="rId19"/>
    <p:sldId id="268" r:id="rId20"/>
    <p:sldId id="283" r:id="rId21"/>
    <p:sldId id="282" r:id="rId22"/>
    <p:sldId id="279" r:id="rId23"/>
    <p:sldId id="287" r:id="rId2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7D3C000-64D7-487C-98F2-AC136D049378}">
          <p14:sldIdLst>
            <p14:sldId id="258"/>
            <p14:sldId id="285"/>
            <p14:sldId id="284"/>
          </p14:sldIdLst>
        </p14:section>
        <p14:section name="Abschnitt ohne Titel" id="{ACBA6EC8-FAB4-496F-834A-2572D0902F45}">
          <p14:sldIdLst>
            <p14:sldId id="269"/>
            <p14:sldId id="272"/>
            <p14:sldId id="263"/>
            <p14:sldId id="273"/>
            <p14:sldId id="260"/>
            <p14:sldId id="265"/>
            <p14:sldId id="261"/>
            <p14:sldId id="274"/>
            <p14:sldId id="264"/>
            <p14:sldId id="289"/>
            <p14:sldId id="275"/>
            <p14:sldId id="276"/>
            <p14:sldId id="266"/>
            <p14:sldId id="267"/>
            <p14:sldId id="278"/>
            <p14:sldId id="268"/>
            <p14:sldId id="283"/>
            <p14:sldId id="282"/>
            <p14:sldId id="279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12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90E85-84D3-4A57-81DB-E78FED28CF0F}" type="doc">
      <dgm:prSet loTypeId="urn:microsoft.com/office/officeart/2005/8/layout/radial6" loCatId="cycle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C8A23886-47DD-41D2-BD90-F04C4C29F14C}">
      <dgm:prSet phldrT="[Text]" custT="1"/>
      <dgm:spPr/>
      <dgm:t>
        <a:bodyPr/>
        <a:lstStyle/>
        <a:p>
          <a:r>
            <a:rPr lang="de-DE" sz="1800" b="1" dirty="0" smtClean="0"/>
            <a:t>Wochen-HA</a:t>
          </a:r>
          <a:endParaRPr lang="de-DE" sz="1800" b="1" dirty="0"/>
        </a:p>
      </dgm:t>
    </dgm:pt>
    <dgm:pt modelId="{FF247C2C-0FAC-4A5B-8786-A7223C03F79C}" type="parTrans" cxnId="{2320982F-9A3E-46A2-B2FB-606CA16C25D3}">
      <dgm:prSet/>
      <dgm:spPr/>
      <dgm:t>
        <a:bodyPr/>
        <a:lstStyle/>
        <a:p>
          <a:endParaRPr lang="de-DE"/>
        </a:p>
      </dgm:t>
    </dgm:pt>
    <dgm:pt modelId="{E5ACBDA9-EBED-4AB7-834B-157B28A533BC}" type="sibTrans" cxnId="{2320982F-9A3E-46A2-B2FB-606CA16C25D3}">
      <dgm:prSet/>
      <dgm:spPr/>
      <dgm:t>
        <a:bodyPr/>
        <a:lstStyle/>
        <a:p>
          <a:endParaRPr lang="de-DE"/>
        </a:p>
      </dgm:t>
    </dgm:pt>
    <dgm:pt modelId="{679194BC-2B3D-4508-B036-9A6E38F128F6}">
      <dgm:prSet phldrT="[Text]" custT="1"/>
      <dgm:spPr/>
      <dgm:t>
        <a:bodyPr/>
        <a:lstStyle/>
        <a:p>
          <a:r>
            <a:rPr lang="de-DE" sz="1400" b="1" dirty="0" smtClean="0"/>
            <a:t>Schulplaner</a:t>
          </a:r>
          <a:endParaRPr lang="de-DE" sz="1400" b="1" dirty="0"/>
        </a:p>
      </dgm:t>
    </dgm:pt>
    <dgm:pt modelId="{4C811D90-06D9-4D70-B8EB-E45DBCDAAAE5}" type="parTrans" cxnId="{D15CB436-DE43-4C32-885C-50FB4F840FF0}">
      <dgm:prSet/>
      <dgm:spPr/>
      <dgm:t>
        <a:bodyPr/>
        <a:lstStyle/>
        <a:p>
          <a:endParaRPr lang="de-DE"/>
        </a:p>
      </dgm:t>
    </dgm:pt>
    <dgm:pt modelId="{11B593AC-88E6-4BCA-B589-CA727953866F}" type="sibTrans" cxnId="{D15CB436-DE43-4C32-885C-50FB4F840FF0}">
      <dgm:prSet/>
      <dgm:spPr/>
      <dgm:t>
        <a:bodyPr/>
        <a:lstStyle/>
        <a:p>
          <a:endParaRPr lang="de-DE"/>
        </a:p>
      </dgm:t>
    </dgm:pt>
    <dgm:pt modelId="{6F83CEC1-4755-49B8-8753-4DBBF6D814FC}">
      <dgm:prSet phldrT="[Text]" custT="1"/>
      <dgm:spPr/>
      <dgm:t>
        <a:bodyPr/>
        <a:lstStyle/>
        <a:p>
          <a:r>
            <a:rPr lang="de-DE" sz="1400" b="1" dirty="0" smtClean="0"/>
            <a:t>Umfang</a:t>
          </a:r>
          <a:endParaRPr lang="de-DE" sz="1400" b="1" dirty="0"/>
        </a:p>
      </dgm:t>
    </dgm:pt>
    <dgm:pt modelId="{C1F3EB9B-568A-4D44-A7AE-3E60C5C7FE57}" type="parTrans" cxnId="{074FBA4B-F45E-42B2-8986-3562945F4FB8}">
      <dgm:prSet/>
      <dgm:spPr/>
      <dgm:t>
        <a:bodyPr/>
        <a:lstStyle/>
        <a:p>
          <a:endParaRPr lang="de-DE"/>
        </a:p>
      </dgm:t>
    </dgm:pt>
    <dgm:pt modelId="{55E016F1-6999-4701-B847-244C73DA348E}" type="sibTrans" cxnId="{074FBA4B-F45E-42B2-8986-3562945F4FB8}">
      <dgm:prSet/>
      <dgm:spPr/>
      <dgm:t>
        <a:bodyPr/>
        <a:lstStyle/>
        <a:p>
          <a:endParaRPr lang="de-DE"/>
        </a:p>
      </dgm:t>
    </dgm:pt>
    <dgm:pt modelId="{ED52A53F-88BC-43E7-BD39-112E48BE664F}">
      <dgm:prSet phldrT="[Text]" custT="1"/>
      <dgm:spPr/>
      <dgm:t>
        <a:bodyPr/>
        <a:lstStyle/>
        <a:p>
          <a:r>
            <a:rPr lang="de-DE" sz="1400" b="1" dirty="0" smtClean="0"/>
            <a:t>Rückgabe</a:t>
          </a:r>
          <a:endParaRPr lang="de-DE" sz="1400" b="1" dirty="0"/>
        </a:p>
      </dgm:t>
    </dgm:pt>
    <dgm:pt modelId="{DC06F172-4921-419B-982F-500A6F7F9630}" type="parTrans" cxnId="{5B8B91BE-D069-4C35-85D7-BCF351EA0020}">
      <dgm:prSet/>
      <dgm:spPr/>
      <dgm:t>
        <a:bodyPr/>
        <a:lstStyle/>
        <a:p>
          <a:endParaRPr lang="de-DE"/>
        </a:p>
      </dgm:t>
    </dgm:pt>
    <dgm:pt modelId="{C8FDDCEA-6338-44C1-8AE6-042753A2E30D}" type="sibTrans" cxnId="{5B8B91BE-D069-4C35-85D7-BCF351EA0020}">
      <dgm:prSet/>
      <dgm:spPr/>
      <dgm:t>
        <a:bodyPr/>
        <a:lstStyle/>
        <a:p>
          <a:endParaRPr lang="de-DE"/>
        </a:p>
      </dgm:t>
    </dgm:pt>
    <dgm:pt modelId="{9C1190BF-473A-4E2F-BD79-9DA23D6C3192}">
      <dgm:prSet phldrT="[Text]" custT="1"/>
      <dgm:spPr/>
      <dgm:t>
        <a:bodyPr/>
        <a:lstStyle/>
        <a:p>
          <a:r>
            <a:rPr lang="de-DE" sz="1400" b="1" dirty="0" smtClean="0"/>
            <a:t>Kontrolle </a:t>
          </a:r>
          <a:endParaRPr lang="de-DE" sz="1400" b="1" dirty="0"/>
        </a:p>
      </dgm:t>
    </dgm:pt>
    <dgm:pt modelId="{4328F885-3B34-4A20-982D-E23BA6CD2FFD}" type="parTrans" cxnId="{824A790B-51A9-4EF1-A583-FAAE5122ABC1}">
      <dgm:prSet/>
      <dgm:spPr/>
      <dgm:t>
        <a:bodyPr/>
        <a:lstStyle/>
        <a:p>
          <a:endParaRPr lang="de-DE"/>
        </a:p>
      </dgm:t>
    </dgm:pt>
    <dgm:pt modelId="{BB73E87D-BA26-41F9-A726-42BD4DABB2F9}" type="sibTrans" cxnId="{824A790B-51A9-4EF1-A583-FAAE5122ABC1}">
      <dgm:prSet/>
      <dgm:spPr/>
      <dgm:t>
        <a:bodyPr/>
        <a:lstStyle/>
        <a:p>
          <a:endParaRPr lang="de-DE"/>
        </a:p>
      </dgm:t>
    </dgm:pt>
    <dgm:pt modelId="{1A555FAA-DC1A-4791-A342-A8CF77248EA4}" type="pres">
      <dgm:prSet presAssocID="{EE490E85-84D3-4A57-81DB-E78FED28CF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84530CD-2AD9-45C4-A8FE-DC927C490F39}" type="pres">
      <dgm:prSet presAssocID="{C8A23886-47DD-41D2-BD90-F04C4C29F14C}" presName="centerShape" presStyleLbl="node0" presStyleIdx="0" presStyleCnt="1"/>
      <dgm:spPr/>
      <dgm:t>
        <a:bodyPr/>
        <a:lstStyle/>
        <a:p>
          <a:endParaRPr lang="de-DE"/>
        </a:p>
      </dgm:t>
    </dgm:pt>
    <dgm:pt modelId="{D5B15F1D-DC34-4658-B399-C56EEE65A26D}" type="pres">
      <dgm:prSet presAssocID="{679194BC-2B3D-4508-B036-9A6E38F128F6}" presName="node" presStyleLbl="node1" presStyleIdx="0" presStyleCnt="4" custScaleX="135726" custRadScaleRad="101122" custRadScaleInc="-26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500B24-671C-4572-A333-A4B04E2A7109}" type="pres">
      <dgm:prSet presAssocID="{679194BC-2B3D-4508-B036-9A6E38F128F6}" presName="dummy" presStyleCnt="0"/>
      <dgm:spPr/>
    </dgm:pt>
    <dgm:pt modelId="{C25F5105-46EF-447A-B8FB-943D4C87C7AA}" type="pres">
      <dgm:prSet presAssocID="{11B593AC-88E6-4BCA-B589-CA727953866F}" presName="sibTrans" presStyleLbl="sibTrans2D1" presStyleIdx="0" presStyleCnt="4"/>
      <dgm:spPr/>
      <dgm:t>
        <a:bodyPr/>
        <a:lstStyle/>
        <a:p>
          <a:endParaRPr lang="de-DE"/>
        </a:p>
      </dgm:t>
    </dgm:pt>
    <dgm:pt modelId="{8BDBBDD0-59BB-4EA1-A243-F7895CBC2851}" type="pres">
      <dgm:prSet presAssocID="{6F83CEC1-4755-49B8-8753-4DBBF6D814FC}" presName="node" presStyleLbl="node1" presStyleIdx="1" presStyleCnt="4" custScaleX="135726" custRadScaleRad="98626" custRadScaleInc="-215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DC48B5-A536-4001-BCE1-E0965D43802F}" type="pres">
      <dgm:prSet presAssocID="{6F83CEC1-4755-49B8-8753-4DBBF6D814FC}" presName="dummy" presStyleCnt="0"/>
      <dgm:spPr/>
    </dgm:pt>
    <dgm:pt modelId="{BEA546AA-1CA1-4BB5-BB9A-660BC08360E0}" type="pres">
      <dgm:prSet presAssocID="{55E016F1-6999-4701-B847-244C73DA348E}" presName="sibTrans" presStyleLbl="sibTrans2D1" presStyleIdx="1" presStyleCnt="4"/>
      <dgm:spPr/>
      <dgm:t>
        <a:bodyPr/>
        <a:lstStyle/>
        <a:p>
          <a:endParaRPr lang="de-DE"/>
        </a:p>
      </dgm:t>
    </dgm:pt>
    <dgm:pt modelId="{224DB34A-E563-45A2-A05B-464C09B36F69}" type="pres">
      <dgm:prSet presAssocID="{ED52A53F-88BC-43E7-BD39-112E48BE664F}" presName="node" presStyleLbl="node1" presStyleIdx="2" presStyleCnt="4" custScaleX="13572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F98B7FA-20E5-4908-89A6-C02425F1A1F3}" type="pres">
      <dgm:prSet presAssocID="{ED52A53F-88BC-43E7-BD39-112E48BE664F}" presName="dummy" presStyleCnt="0"/>
      <dgm:spPr/>
    </dgm:pt>
    <dgm:pt modelId="{02355D91-0A70-4C76-A46E-3213D998F12D}" type="pres">
      <dgm:prSet presAssocID="{C8FDDCEA-6338-44C1-8AE6-042753A2E30D}" presName="sibTrans" presStyleLbl="sibTrans2D1" presStyleIdx="2" presStyleCnt="4"/>
      <dgm:spPr/>
      <dgm:t>
        <a:bodyPr/>
        <a:lstStyle/>
        <a:p>
          <a:endParaRPr lang="de-DE"/>
        </a:p>
      </dgm:t>
    </dgm:pt>
    <dgm:pt modelId="{F0242E1F-76D7-4EC3-B7ED-5B671CBE39F1}" type="pres">
      <dgm:prSet presAssocID="{9C1190BF-473A-4E2F-BD79-9DA23D6C3192}" presName="node" presStyleLbl="node1" presStyleIdx="3" presStyleCnt="4" custScaleX="13572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38F5AE-D0C6-4B1A-9861-4302BCAB7CBF}" type="pres">
      <dgm:prSet presAssocID="{9C1190BF-473A-4E2F-BD79-9DA23D6C3192}" presName="dummy" presStyleCnt="0"/>
      <dgm:spPr/>
    </dgm:pt>
    <dgm:pt modelId="{8989B6E7-C64B-412E-9AA1-1BD32EF73F98}" type="pres">
      <dgm:prSet presAssocID="{BB73E87D-BA26-41F9-A726-42BD4DABB2F9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1C0DC866-19A3-424F-9F53-F6EEBE057667}" type="presOf" srcId="{55E016F1-6999-4701-B847-244C73DA348E}" destId="{BEA546AA-1CA1-4BB5-BB9A-660BC08360E0}" srcOrd="0" destOrd="0" presId="urn:microsoft.com/office/officeart/2005/8/layout/radial6"/>
    <dgm:cxn modelId="{84533898-59BB-4824-A412-9B4C985ED978}" type="presOf" srcId="{11B593AC-88E6-4BCA-B589-CA727953866F}" destId="{C25F5105-46EF-447A-B8FB-943D4C87C7AA}" srcOrd="0" destOrd="0" presId="urn:microsoft.com/office/officeart/2005/8/layout/radial6"/>
    <dgm:cxn modelId="{074FBA4B-F45E-42B2-8986-3562945F4FB8}" srcId="{C8A23886-47DD-41D2-BD90-F04C4C29F14C}" destId="{6F83CEC1-4755-49B8-8753-4DBBF6D814FC}" srcOrd="1" destOrd="0" parTransId="{C1F3EB9B-568A-4D44-A7AE-3E60C5C7FE57}" sibTransId="{55E016F1-6999-4701-B847-244C73DA348E}"/>
    <dgm:cxn modelId="{9618E871-3F0E-4B18-98B5-F99843B4E1E9}" type="presOf" srcId="{EE490E85-84D3-4A57-81DB-E78FED28CF0F}" destId="{1A555FAA-DC1A-4791-A342-A8CF77248EA4}" srcOrd="0" destOrd="0" presId="urn:microsoft.com/office/officeart/2005/8/layout/radial6"/>
    <dgm:cxn modelId="{4D76F8B2-213B-4A3C-92F0-E3EC31E3B350}" type="presOf" srcId="{ED52A53F-88BC-43E7-BD39-112E48BE664F}" destId="{224DB34A-E563-45A2-A05B-464C09B36F69}" srcOrd="0" destOrd="0" presId="urn:microsoft.com/office/officeart/2005/8/layout/radial6"/>
    <dgm:cxn modelId="{35FFAC11-6AC3-403C-80C7-607BA9A62462}" type="presOf" srcId="{9C1190BF-473A-4E2F-BD79-9DA23D6C3192}" destId="{F0242E1F-76D7-4EC3-B7ED-5B671CBE39F1}" srcOrd="0" destOrd="0" presId="urn:microsoft.com/office/officeart/2005/8/layout/radial6"/>
    <dgm:cxn modelId="{A863F6CD-D51B-4629-BC18-78EE219F88E3}" type="presOf" srcId="{BB73E87D-BA26-41F9-A726-42BD4DABB2F9}" destId="{8989B6E7-C64B-412E-9AA1-1BD32EF73F98}" srcOrd="0" destOrd="0" presId="urn:microsoft.com/office/officeart/2005/8/layout/radial6"/>
    <dgm:cxn modelId="{3311D78A-A6AB-47F0-A266-DA8B0E75807C}" type="presOf" srcId="{C8FDDCEA-6338-44C1-8AE6-042753A2E30D}" destId="{02355D91-0A70-4C76-A46E-3213D998F12D}" srcOrd="0" destOrd="0" presId="urn:microsoft.com/office/officeart/2005/8/layout/radial6"/>
    <dgm:cxn modelId="{824A790B-51A9-4EF1-A583-FAAE5122ABC1}" srcId="{C8A23886-47DD-41D2-BD90-F04C4C29F14C}" destId="{9C1190BF-473A-4E2F-BD79-9DA23D6C3192}" srcOrd="3" destOrd="0" parTransId="{4328F885-3B34-4A20-982D-E23BA6CD2FFD}" sibTransId="{BB73E87D-BA26-41F9-A726-42BD4DABB2F9}"/>
    <dgm:cxn modelId="{4834F9C3-C91C-41E5-85AD-ADA01A13F80C}" type="presOf" srcId="{C8A23886-47DD-41D2-BD90-F04C4C29F14C}" destId="{584530CD-2AD9-45C4-A8FE-DC927C490F39}" srcOrd="0" destOrd="0" presId="urn:microsoft.com/office/officeart/2005/8/layout/radial6"/>
    <dgm:cxn modelId="{2320982F-9A3E-46A2-B2FB-606CA16C25D3}" srcId="{EE490E85-84D3-4A57-81DB-E78FED28CF0F}" destId="{C8A23886-47DD-41D2-BD90-F04C4C29F14C}" srcOrd="0" destOrd="0" parTransId="{FF247C2C-0FAC-4A5B-8786-A7223C03F79C}" sibTransId="{E5ACBDA9-EBED-4AB7-834B-157B28A533BC}"/>
    <dgm:cxn modelId="{D15CB436-DE43-4C32-885C-50FB4F840FF0}" srcId="{C8A23886-47DD-41D2-BD90-F04C4C29F14C}" destId="{679194BC-2B3D-4508-B036-9A6E38F128F6}" srcOrd="0" destOrd="0" parTransId="{4C811D90-06D9-4D70-B8EB-E45DBCDAAAE5}" sibTransId="{11B593AC-88E6-4BCA-B589-CA727953866F}"/>
    <dgm:cxn modelId="{5B8B91BE-D069-4C35-85D7-BCF351EA0020}" srcId="{C8A23886-47DD-41D2-BD90-F04C4C29F14C}" destId="{ED52A53F-88BC-43E7-BD39-112E48BE664F}" srcOrd="2" destOrd="0" parTransId="{DC06F172-4921-419B-982F-500A6F7F9630}" sibTransId="{C8FDDCEA-6338-44C1-8AE6-042753A2E30D}"/>
    <dgm:cxn modelId="{392E2E3A-3567-40BB-BB14-1DC5F321827F}" type="presOf" srcId="{6F83CEC1-4755-49B8-8753-4DBBF6D814FC}" destId="{8BDBBDD0-59BB-4EA1-A243-F7895CBC2851}" srcOrd="0" destOrd="0" presId="urn:microsoft.com/office/officeart/2005/8/layout/radial6"/>
    <dgm:cxn modelId="{3C7780FF-1757-46D1-A490-18C162119B43}" type="presOf" srcId="{679194BC-2B3D-4508-B036-9A6E38F128F6}" destId="{D5B15F1D-DC34-4658-B399-C56EEE65A26D}" srcOrd="0" destOrd="0" presId="urn:microsoft.com/office/officeart/2005/8/layout/radial6"/>
    <dgm:cxn modelId="{56337D82-B836-4C7D-B76D-BBD48A676D81}" type="presParOf" srcId="{1A555FAA-DC1A-4791-A342-A8CF77248EA4}" destId="{584530CD-2AD9-45C4-A8FE-DC927C490F39}" srcOrd="0" destOrd="0" presId="urn:microsoft.com/office/officeart/2005/8/layout/radial6"/>
    <dgm:cxn modelId="{3B627C91-2752-4F6B-8FF7-C7373F7056CE}" type="presParOf" srcId="{1A555FAA-DC1A-4791-A342-A8CF77248EA4}" destId="{D5B15F1D-DC34-4658-B399-C56EEE65A26D}" srcOrd="1" destOrd="0" presId="urn:microsoft.com/office/officeart/2005/8/layout/radial6"/>
    <dgm:cxn modelId="{7FF7C829-7A86-4E03-839E-6C2633768391}" type="presParOf" srcId="{1A555FAA-DC1A-4791-A342-A8CF77248EA4}" destId="{74500B24-671C-4572-A333-A4B04E2A7109}" srcOrd="2" destOrd="0" presId="urn:microsoft.com/office/officeart/2005/8/layout/radial6"/>
    <dgm:cxn modelId="{17CFBA71-91CC-468D-891F-13E9371B4E3D}" type="presParOf" srcId="{1A555FAA-DC1A-4791-A342-A8CF77248EA4}" destId="{C25F5105-46EF-447A-B8FB-943D4C87C7AA}" srcOrd="3" destOrd="0" presId="urn:microsoft.com/office/officeart/2005/8/layout/radial6"/>
    <dgm:cxn modelId="{F9B82E3A-DB36-4496-8A43-0AF5EF7D26B7}" type="presParOf" srcId="{1A555FAA-DC1A-4791-A342-A8CF77248EA4}" destId="{8BDBBDD0-59BB-4EA1-A243-F7895CBC2851}" srcOrd="4" destOrd="0" presId="urn:microsoft.com/office/officeart/2005/8/layout/radial6"/>
    <dgm:cxn modelId="{6331DC4F-B82E-4326-B95E-360F4DD73468}" type="presParOf" srcId="{1A555FAA-DC1A-4791-A342-A8CF77248EA4}" destId="{ACDC48B5-A536-4001-BCE1-E0965D43802F}" srcOrd="5" destOrd="0" presId="urn:microsoft.com/office/officeart/2005/8/layout/radial6"/>
    <dgm:cxn modelId="{D2433F98-2C83-46EE-A997-6ED534E3CC3F}" type="presParOf" srcId="{1A555FAA-DC1A-4791-A342-A8CF77248EA4}" destId="{BEA546AA-1CA1-4BB5-BB9A-660BC08360E0}" srcOrd="6" destOrd="0" presId="urn:microsoft.com/office/officeart/2005/8/layout/radial6"/>
    <dgm:cxn modelId="{57858F91-C511-48AC-875F-9760CCF969FE}" type="presParOf" srcId="{1A555FAA-DC1A-4791-A342-A8CF77248EA4}" destId="{224DB34A-E563-45A2-A05B-464C09B36F69}" srcOrd="7" destOrd="0" presId="urn:microsoft.com/office/officeart/2005/8/layout/radial6"/>
    <dgm:cxn modelId="{1DC2BA73-FE77-48AE-B676-ECEDA08EFC43}" type="presParOf" srcId="{1A555FAA-DC1A-4791-A342-A8CF77248EA4}" destId="{0F98B7FA-20E5-4908-89A6-C02425F1A1F3}" srcOrd="8" destOrd="0" presId="urn:microsoft.com/office/officeart/2005/8/layout/radial6"/>
    <dgm:cxn modelId="{DE0F0A71-C0F5-4332-92E5-1BECFE9667DE}" type="presParOf" srcId="{1A555FAA-DC1A-4791-A342-A8CF77248EA4}" destId="{02355D91-0A70-4C76-A46E-3213D998F12D}" srcOrd="9" destOrd="0" presId="urn:microsoft.com/office/officeart/2005/8/layout/radial6"/>
    <dgm:cxn modelId="{3D8CD19E-0ECD-4AF9-923C-623B42645665}" type="presParOf" srcId="{1A555FAA-DC1A-4791-A342-A8CF77248EA4}" destId="{F0242E1F-76D7-4EC3-B7ED-5B671CBE39F1}" srcOrd="10" destOrd="0" presId="urn:microsoft.com/office/officeart/2005/8/layout/radial6"/>
    <dgm:cxn modelId="{1E8FB592-EC5F-4177-919B-616DB8985020}" type="presParOf" srcId="{1A555FAA-DC1A-4791-A342-A8CF77248EA4}" destId="{BB38F5AE-D0C6-4B1A-9861-4302BCAB7CBF}" srcOrd="11" destOrd="0" presId="urn:microsoft.com/office/officeart/2005/8/layout/radial6"/>
    <dgm:cxn modelId="{D7AD21DA-30B4-4B31-836F-E018E18E21B5}" type="presParOf" srcId="{1A555FAA-DC1A-4791-A342-A8CF77248EA4}" destId="{8989B6E7-C64B-412E-9AA1-1BD32EF73F9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AE2A6-3F33-4474-A047-3723301E4E9C}" type="doc">
      <dgm:prSet loTypeId="urn:microsoft.com/office/officeart/2005/8/layout/hChevron3" loCatId="process" qsTypeId="urn:microsoft.com/office/officeart/2005/8/quickstyle/simple2" qsCatId="simple" csTypeId="urn:microsoft.com/office/officeart/2005/8/colors/accent2_2" csCatId="accent2" phldr="1"/>
      <dgm:spPr/>
    </dgm:pt>
    <dgm:pt modelId="{A368A0D2-9515-48D6-8500-4B8747786087}">
      <dgm:prSet phldrT="[Text]" custT="1"/>
      <dgm:spPr/>
      <dgm:t>
        <a:bodyPr/>
        <a:lstStyle/>
        <a:p>
          <a:r>
            <a:rPr lang="de-DE" sz="1200" b="0" dirty="0" smtClean="0"/>
            <a:t>3.6.   </a:t>
          </a:r>
          <a:endParaRPr lang="de-DE" sz="1200" b="0" dirty="0"/>
        </a:p>
      </dgm:t>
    </dgm:pt>
    <dgm:pt modelId="{6AE739BE-6ECA-4C08-9B44-4744236B4B3A}" type="parTrans" cxnId="{B3B13823-1847-4F04-82A0-E32DCF17207A}">
      <dgm:prSet/>
      <dgm:spPr/>
      <dgm:t>
        <a:bodyPr/>
        <a:lstStyle/>
        <a:p>
          <a:endParaRPr lang="de-DE"/>
        </a:p>
      </dgm:t>
    </dgm:pt>
    <dgm:pt modelId="{E4A21948-9B3D-4E39-AEB5-0336C6DBF0DD}" type="sibTrans" cxnId="{B3B13823-1847-4F04-82A0-E32DCF17207A}">
      <dgm:prSet/>
      <dgm:spPr/>
      <dgm:t>
        <a:bodyPr/>
        <a:lstStyle/>
        <a:p>
          <a:endParaRPr lang="de-DE"/>
        </a:p>
      </dgm:t>
    </dgm:pt>
    <dgm:pt modelId="{A1C3B0B3-3056-444B-9707-EC982AFECB27}">
      <dgm:prSet phldrT="[Text]" custT="1"/>
      <dgm:spPr/>
      <dgm:t>
        <a:bodyPr/>
        <a:lstStyle/>
        <a:p>
          <a:r>
            <a:rPr lang="de-DE" sz="1200" b="0" dirty="0" smtClean="0"/>
            <a:t>13.6.</a:t>
          </a:r>
          <a:endParaRPr lang="de-DE" sz="1200" b="0" dirty="0"/>
        </a:p>
      </dgm:t>
    </dgm:pt>
    <dgm:pt modelId="{C3446952-FD7E-4577-A0FB-1DDE69A9D6BD}" type="parTrans" cxnId="{251A5BC8-ED5C-4E82-9552-F153396EE8B8}">
      <dgm:prSet/>
      <dgm:spPr/>
      <dgm:t>
        <a:bodyPr/>
        <a:lstStyle/>
        <a:p>
          <a:endParaRPr lang="de-DE"/>
        </a:p>
      </dgm:t>
    </dgm:pt>
    <dgm:pt modelId="{066F65A5-5DDD-405F-AA83-2B202E4FC8BC}" type="sibTrans" cxnId="{251A5BC8-ED5C-4E82-9552-F153396EE8B8}">
      <dgm:prSet/>
      <dgm:spPr/>
      <dgm:t>
        <a:bodyPr/>
        <a:lstStyle/>
        <a:p>
          <a:endParaRPr lang="de-DE"/>
        </a:p>
      </dgm:t>
    </dgm:pt>
    <dgm:pt modelId="{0FA222F3-568A-4290-8906-13E5D78B16FD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0" dirty="0" smtClean="0"/>
            <a:t>27.5. </a:t>
          </a:r>
        </a:p>
      </dgm:t>
    </dgm:pt>
    <dgm:pt modelId="{190DBF1E-A96C-4B00-B724-A881527A1C94}" type="parTrans" cxnId="{826A0F11-5C76-4D2B-952C-F13E29BF64B8}">
      <dgm:prSet/>
      <dgm:spPr/>
      <dgm:t>
        <a:bodyPr/>
        <a:lstStyle/>
        <a:p>
          <a:endParaRPr lang="de-DE"/>
        </a:p>
      </dgm:t>
    </dgm:pt>
    <dgm:pt modelId="{39D94501-5DC6-4782-A679-6FF2A21D9918}" type="sibTrans" cxnId="{826A0F11-5C76-4D2B-952C-F13E29BF64B8}">
      <dgm:prSet/>
      <dgm:spPr/>
      <dgm:t>
        <a:bodyPr/>
        <a:lstStyle/>
        <a:p>
          <a:endParaRPr lang="de-DE"/>
        </a:p>
      </dgm:t>
    </dgm:pt>
    <dgm:pt modelId="{8E997BFB-A0B2-494C-AF0A-8CDBCB54A34C}">
      <dgm:prSet phldrT="[Text]" custT="1"/>
      <dgm:spPr/>
      <dgm:t>
        <a:bodyPr/>
        <a:lstStyle/>
        <a:p>
          <a:r>
            <a:rPr lang="de-DE" sz="1200" b="0" dirty="0" smtClean="0"/>
            <a:t>5.6.   </a:t>
          </a:r>
          <a:endParaRPr lang="de-DE" sz="1200" b="0" dirty="0"/>
        </a:p>
      </dgm:t>
    </dgm:pt>
    <dgm:pt modelId="{0514E23B-759B-4009-B527-CD08C6FD6149}" type="parTrans" cxnId="{7398CD9D-1087-47A5-B40A-17493BB806FF}">
      <dgm:prSet/>
      <dgm:spPr/>
      <dgm:t>
        <a:bodyPr/>
        <a:lstStyle/>
        <a:p>
          <a:endParaRPr lang="de-DE"/>
        </a:p>
      </dgm:t>
    </dgm:pt>
    <dgm:pt modelId="{117D265D-CF29-4680-A8A3-9AD55D456488}" type="sibTrans" cxnId="{7398CD9D-1087-47A5-B40A-17493BB806FF}">
      <dgm:prSet/>
      <dgm:spPr/>
      <dgm:t>
        <a:bodyPr/>
        <a:lstStyle/>
        <a:p>
          <a:endParaRPr lang="de-DE"/>
        </a:p>
      </dgm:t>
    </dgm:pt>
    <dgm:pt modelId="{E93FC515-2DEE-414E-A16A-DDB8157DEE1E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0" dirty="0" smtClean="0"/>
            <a:t>28.5.</a:t>
          </a:r>
        </a:p>
      </dgm:t>
    </dgm:pt>
    <dgm:pt modelId="{9F57A679-62FF-4845-A165-E3E574455420}" type="parTrans" cxnId="{ADD54C7E-D389-4BF4-9A4B-7EDDAB2B09E2}">
      <dgm:prSet/>
      <dgm:spPr/>
      <dgm:t>
        <a:bodyPr/>
        <a:lstStyle/>
        <a:p>
          <a:endParaRPr lang="de-DE"/>
        </a:p>
      </dgm:t>
    </dgm:pt>
    <dgm:pt modelId="{55492C2B-9645-4714-81D2-2D8D14F37934}" type="sibTrans" cxnId="{ADD54C7E-D389-4BF4-9A4B-7EDDAB2B09E2}">
      <dgm:prSet/>
      <dgm:spPr/>
      <dgm:t>
        <a:bodyPr/>
        <a:lstStyle/>
        <a:p>
          <a:endParaRPr lang="de-DE"/>
        </a:p>
      </dgm:t>
    </dgm:pt>
    <dgm:pt modelId="{766F5128-660A-4463-8E4C-84E59FDC12B5}">
      <dgm:prSet phldrT="[Text]" custT="1"/>
      <dgm:spPr/>
      <dgm:t>
        <a:bodyPr/>
        <a:lstStyle/>
        <a:p>
          <a:r>
            <a:rPr lang="de-DE" sz="1200" b="0" dirty="0" smtClean="0"/>
            <a:t>18.6.</a:t>
          </a:r>
          <a:endParaRPr lang="de-DE" sz="1200" b="0" dirty="0"/>
        </a:p>
      </dgm:t>
    </dgm:pt>
    <dgm:pt modelId="{EE9F83F2-9931-44A8-9624-8866D8CE12DF}" type="parTrans" cxnId="{9B8D80B3-3C32-44B4-AA4B-94F75010DD3D}">
      <dgm:prSet/>
      <dgm:spPr/>
      <dgm:t>
        <a:bodyPr/>
        <a:lstStyle/>
        <a:p>
          <a:endParaRPr lang="de-DE"/>
        </a:p>
      </dgm:t>
    </dgm:pt>
    <dgm:pt modelId="{7BF2C016-762A-435C-A6CA-D815CB9E3995}" type="sibTrans" cxnId="{9B8D80B3-3C32-44B4-AA4B-94F75010DD3D}">
      <dgm:prSet/>
      <dgm:spPr/>
      <dgm:t>
        <a:bodyPr/>
        <a:lstStyle/>
        <a:p>
          <a:endParaRPr lang="de-DE"/>
        </a:p>
      </dgm:t>
    </dgm:pt>
    <dgm:pt modelId="{98C80127-BC36-443C-A192-E35ECB924742}" type="pres">
      <dgm:prSet presAssocID="{C8AAE2A6-3F33-4474-A047-3723301E4E9C}" presName="Name0" presStyleCnt="0">
        <dgm:presLayoutVars>
          <dgm:dir/>
          <dgm:resizeHandles val="exact"/>
        </dgm:presLayoutVars>
      </dgm:prSet>
      <dgm:spPr/>
    </dgm:pt>
    <dgm:pt modelId="{E121B38B-1129-48F9-9A36-DD3E71174491}" type="pres">
      <dgm:prSet presAssocID="{0FA222F3-568A-4290-8906-13E5D78B16FD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889FBD-3023-49BF-A5F5-E7E5A6EE8E23}" type="pres">
      <dgm:prSet presAssocID="{39D94501-5DC6-4782-A679-6FF2A21D9918}" presName="parSpace" presStyleCnt="0"/>
      <dgm:spPr/>
    </dgm:pt>
    <dgm:pt modelId="{CE8BCEB9-0802-4308-881F-DCC0F5AC0D26}" type="pres">
      <dgm:prSet presAssocID="{E93FC515-2DEE-414E-A16A-DDB8157DEE1E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7CAC38-0DAC-4861-B66F-64792C666D12}" type="pres">
      <dgm:prSet presAssocID="{55492C2B-9645-4714-81D2-2D8D14F37934}" presName="parSpace" presStyleCnt="0"/>
      <dgm:spPr/>
    </dgm:pt>
    <dgm:pt modelId="{F1B95A03-5A86-4BFF-A7C7-8C280664DB87}" type="pres">
      <dgm:prSet presAssocID="{A368A0D2-9515-48D6-8500-4B8747786087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F2C74FB-A309-406B-805C-A8D05B221915}" type="pres">
      <dgm:prSet presAssocID="{E4A21948-9B3D-4E39-AEB5-0336C6DBF0DD}" presName="parSpace" presStyleCnt="0"/>
      <dgm:spPr/>
    </dgm:pt>
    <dgm:pt modelId="{69937BD2-67EB-4D0E-92CA-516563828CDA}" type="pres">
      <dgm:prSet presAssocID="{8E997BFB-A0B2-494C-AF0A-8CDBCB54A34C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D3657E7-8618-46AB-8510-6266549A4330}" type="pres">
      <dgm:prSet presAssocID="{117D265D-CF29-4680-A8A3-9AD55D456488}" presName="parSpace" presStyleCnt="0"/>
      <dgm:spPr/>
    </dgm:pt>
    <dgm:pt modelId="{246F4719-E050-4160-8C93-012C36263279}" type="pres">
      <dgm:prSet presAssocID="{A1C3B0B3-3056-444B-9707-EC982AFECB27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211695-E1D0-4E8B-B9C2-1EF5154EE3C9}" type="pres">
      <dgm:prSet presAssocID="{066F65A5-5DDD-405F-AA83-2B202E4FC8BC}" presName="parSpace" presStyleCnt="0"/>
      <dgm:spPr/>
    </dgm:pt>
    <dgm:pt modelId="{B97FD3A3-C324-4DE7-8E04-0DB1AE837A52}" type="pres">
      <dgm:prSet presAssocID="{766F5128-660A-4463-8E4C-84E59FDC12B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DD54C7E-D389-4BF4-9A4B-7EDDAB2B09E2}" srcId="{C8AAE2A6-3F33-4474-A047-3723301E4E9C}" destId="{E93FC515-2DEE-414E-A16A-DDB8157DEE1E}" srcOrd="1" destOrd="0" parTransId="{9F57A679-62FF-4845-A165-E3E574455420}" sibTransId="{55492C2B-9645-4714-81D2-2D8D14F37934}"/>
    <dgm:cxn modelId="{06EC4B4A-F2F9-429E-9870-A8E8BDACB21B}" type="presOf" srcId="{A368A0D2-9515-48D6-8500-4B8747786087}" destId="{F1B95A03-5A86-4BFF-A7C7-8C280664DB87}" srcOrd="0" destOrd="0" presId="urn:microsoft.com/office/officeart/2005/8/layout/hChevron3"/>
    <dgm:cxn modelId="{826A0F11-5C76-4D2B-952C-F13E29BF64B8}" srcId="{C8AAE2A6-3F33-4474-A047-3723301E4E9C}" destId="{0FA222F3-568A-4290-8906-13E5D78B16FD}" srcOrd="0" destOrd="0" parTransId="{190DBF1E-A96C-4B00-B724-A881527A1C94}" sibTransId="{39D94501-5DC6-4782-A679-6FF2A21D9918}"/>
    <dgm:cxn modelId="{B3B13823-1847-4F04-82A0-E32DCF17207A}" srcId="{C8AAE2A6-3F33-4474-A047-3723301E4E9C}" destId="{A368A0D2-9515-48D6-8500-4B8747786087}" srcOrd="2" destOrd="0" parTransId="{6AE739BE-6ECA-4C08-9B44-4744236B4B3A}" sibTransId="{E4A21948-9B3D-4E39-AEB5-0336C6DBF0DD}"/>
    <dgm:cxn modelId="{9B8D80B3-3C32-44B4-AA4B-94F75010DD3D}" srcId="{C8AAE2A6-3F33-4474-A047-3723301E4E9C}" destId="{766F5128-660A-4463-8E4C-84E59FDC12B5}" srcOrd="5" destOrd="0" parTransId="{EE9F83F2-9931-44A8-9624-8866D8CE12DF}" sibTransId="{7BF2C016-762A-435C-A6CA-D815CB9E3995}"/>
    <dgm:cxn modelId="{B2573B90-0CBC-46AE-8FB7-36860400B809}" type="presOf" srcId="{8E997BFB-A0B2-494C-AF0A-8CDBCB54A34C}" destId="{69937BD2-67EB-4D0E-92CA-516563828CDA}" srcOrd="0" destOrd="0" presId="urn:microsoft.com/office/officeart/2005/8/layout/hChevron3"/>
    <dgm:cxn modelId="{A7DFF40C-4888-48D2-9147-3EFF8A5B9617}" type="presOf" srcId="{C8AAE2A6-3F33-4474-A047-3723301E4E9C}" destId="{98C80127-BC36-443C-A192-E35ECB924742}" srcOrd="0" destOrd="0" presId="urn:microsoft.com/office/officeart/2005/8/layout/hChevron3"/>
    <dgm:cxn modelId="{8369BAA7-D0FD-4430-ACBA-153D8AEE8832}" type="presOf" srcId="{766F5128-660A-4463-8E4C-84E59FDC12B5}" destId="{B97FD3A3-C324-4DE7-8E04-0DB1AE837A52}" srcOrd="0" destOrd="0" presId="urn:microsoft.com/office/officeart/2005/8/layout/hChevron3"/>
    <dgm:cxn modelId="{D5BF88FF-95D6-47B7-8AB0-D02B872D92AE}" type="presOf" srcId="{A1C3B0B3-3056-444B-9707-EC982AFECB27}" destId="{246F4719-E050-4160-8C93-012C36263279}" srcOrd="0" destOrd="0" presId="urn:microsoft.com/office/officeart/2005/8/layout/hChevron3"/>
    <dgm:cxn modelId="{7398CD9D-1087-47A5-B40A-17493BB806FF}" srcId="{C8AAE2A6-3F33-4474-A047-3723301E4E9C}" destId="{8E997BFB-A0B2-494C-AF0A-8CDBCB54A34C}" srcOrd="3" destOrd="0" parTransId="{0514E23B-759B-4009-B527-CD08C6FD6149}" sibTransId="{117D265D-CF29-4680-A8A3-9AD55D456488}"/>
    <dgm:cxn modelId="{E5393EDA-B26E-4FAF-83E9-3A6E7B001403}" type="presOf" srcId="{0FA222F3-568A-4290-8906-13E5D78B16FD}" destId="{E121B38B-1129-48F9-9A36-DD3E71174491}" srcOrd="0" destOrd="0" presId="urn:microsoft.com/office/officeart/2005/8/layout/hChevron3"/>
    <dgm:cxn modelId="{8F1F9498-F263-4908-8AB1-D43E2A545D1B}" type="presOf" srcId="{E93FC515-2DEE-414E-A16A-DDB8157DEE1E}" destId="{CE8BCEB9-0802-4308-881F-DCC0F5AC0D26}" srcOrd="0" destOrd="0" presId="urn:microsoft.com/office/officeart/2005/8/layout/hChevron3"/>
    <dgm:cxn modelId="{251A5BC8-ED5C-4E82-9552-F153396EE8B8}" srcId="{C8AAE2A6-3F33-4474-A047-3723301E4E9C}" destId="{A1C3B0B3-3056-444B-9707-EC982AFECB27}" srcOrd="4" destOrd="0" parTransId="{C3446952-FD7E-4577-A0FB-1DDE69A9D6BD}" sibTransId="{066F65A5-5DDD-405F-AA83-2B202E4FC8BC}"/>
    <dgm:cxn modelId="{A744B1A2-FD8D-4E26-9019-E9AE5C07C5BF}" type="presParOf" srcId="{98C80127-BC36-443C-A192-E35ECB924742}" destId="{E121B38B-1129-48F9-9A36-DD3E71174491}" srcOrd="0" destOrd="0" presId="urn:microsoft.com/office/officeart/2005/8/layout/hChevron3"/>
    <dgm:cxn modelId="{A62AA5B4-4AC8-4137-9806-747B68C9330E}" type="presParOf" srcId="{98C80127-BC36-443C-A192-E35ECB924742}" destId="{69889FBD-3023-49BF-A5F5-E7E5A6EE8E23}" srcOrd="1" destOrd="0" presId="urn:microsoft.com/office/officeart/2005/8/layout/hChevron3"/>
    <dgm:cxn modelId="{B5B17415-D79B-4591-B2AE-309E2BBE418D}" type="presParOf" srcId="{98C80127-BC36-443C-A192-E35ECB924742}" destId="{CE8BCEB9-0802-4308-881F-DCC0F5AC0D26}" srcOrd="2" destOrd="0" presId="urn:microsoft.com/office/officeart/2005/8/layout/hChevron3"/>
    <dgm:cxn modelId="{3C2830B2-3DA7-402A-97CF-276A383D0F31}" type="presParOf" srcId="{98C80127-BC36-443C-A192-E35ECB924742}" destId="{737CAC38-0DAC-4861-B66F-64792C666D12}" srcOrd="3" destOrd="0" presId="urn:microsoft.com/office/officeart/2005/8/layout/hChevron3"/>
    <dgm:cxn modelId="{3AEE2750-5AF4-4F8E-A09A-00644B071BAF}" type="presParOf" srcId="{98C80127-BC36-443C-A192-E35ECB924742}" destId="{F1B95A03-5A86-4BFF-A7C7-8C280664DB87}" srcOrd="4" destOrd="0" presId="urn:microsoft.com/office/officeart/2005/8/layout/hChevron3"/>
    <dgm:cxn modelId="{0593D1AA-375B-408C-B89B-7E8E6F744235}" type="presParOf" srcId="{98C80127-BC36-443C-A192-E35ECB924742}" destId="{5F2C74FB-A309-406B-805C-A8D05B221915}" srcOrd="5" destOrd="0" presId="urn:microsoft.com/office/officeart/2005/8/layout/hChevron3"/>
    <dgm:cxn modelId="{8EA4AB62-6010-42DB-BD84-E5676FA7AB58}" type="presParOf" srcId="{98C80127-BC36-443C-A192-E35ECB924742}" destId="{69937BD2-67EB-4D0E-92CA-516563828CDA}" srcOrd="6" destOrd="0" presId="urn:microsoft.com/office/officeart/2005/8/layout/hChevron3"/>
    <dgm:cxn modelId="{9091CBDC-BAC8-4DE4-AD6A-126C91A79E20}" type="presParOf" srcId="{98C80127-BC36-443C-A192-E35ECB924742}" destId="{FD3657E7-8618-46AB-8510-6266549A4330}" srcOrd="7" destOrd="0" presId="urn:microsoft.com/office/officeart/2005/8/layout/hChevron3"/>
    <dgm:cxn modelId="{BAF9BD6F-F476-4F0A-8A73-FC2B553509DD}" type="presParOf" srcId="{98C80127-BC36-443C-A192-E35ECB924742}" destId="{246F4719-E050-4160-8C93-012C36263279}" srcOrd="8" destOrd="0" presId="urn:microsoft.com/office/officeart/2005/8/layout/hChevron3"/>
    <dgm:cxn modelId="{5066677B-F135-4DCF-9609-E4A0D9D0E8D5}" type="presParOf" srcId="{98C80127-BC36-443C-A192-E35ECB924742}" destId="{8F211695-E1D0-4E8B-B9C2-1EF5154EE3C9}" srcOrd="9" destOrd="0" presId="urn:microsoft.com/office/officeart/2005/8/layout/hChevron3"/>
    <dgm:cxn modelId="{D38FEA70-293A-48F7-8BC3-0328ACF3587E}" type="presParOf" srcId="{98C80127-BC36-443C-A192-E35ECB924742}" destId="{B97FD3A3-C324-4DE7-8E04-0DB1AE837A5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9B6E7-C64B-412E-9AA1-1BD32EF73F98}">
      <dsp:nvSpPr>
        <dsp:cNvPr id="0" name=""/>
        <dsp:cNvSpPr/>
      </dsp:nvSpPr>
      <dsp:spPr>
        <a:xfrm>
          <a:off x="1691992" y="516795"/>
          <a:ext cx="3456770" cy="3456770"/>
        </a:xfrm>
        <a:prstGeom prst="blockArc">
          <a:avLst>
            <a:gd name="adj1" fmla="val 10794209"/>
            <a:gd name="adj2" fmla="val 16152571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55D91-0A70-4C76-A46E-3213D998F12D}">
      <dsp:nvSpPr>
        <dsp:cNvPr id="0" name=""/>
        <dsp:cNvSpPr/>
      </dsp:nvSpPr>
      <dsp:spPr>
        <a:xfrm>
          <a:off x="1691994" y="519638"/>
          <a:ext cx="3456770" cy="345677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546AA-1CA1-4BB5-BB9A-660BC08360E0}">
      <dsp:nvSpPr>
        <dsp:cNvPr id="0" name=""/>
        <dsp:cNvSpPr/>
      </dsp:nvSpPr>
      <dsp:spPr>
        <a:xfrm>
          <a:off x="1668798" y="519798"/>
          <a:ext cx="3456770" cy="3456770"/>
        </a:xfrm>
        <a:prstGeom prst="blockArc">
          <a:avLst>
            <a:gd name="adj1" fmla="val 21561436"/>
            <a:gd name="adj2" fmla="val 535276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F5105-46EF-447A-B8FB-943D4C87C7AA}">
      <dsp:nvSpPr>
        <dsp:cNvPr id="0" name=""/>
        <dsp:cNvSpPr/>
      </dsp:nvSpPr>
      <dsp:spPr>
        <a:xfrm>
          <a:off x="1668768" y="516955"/>
          <a:ext cx="3456770" cy="3456770"/>
        </a:xfrm>
        <a:prstGeom prst="blockArc">
          <a:avLst>
            <a:gd name="adj1" fmla="val 16199861"/>
            <a:gd name="adj2" fmla="val 2156722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30CD-2AD9-45C4-A8FE-DC927C490F39}">
      <dsp:nvSpPr>
        <dsp:cNvPr id="0" name=""/>
        <dsp:cNvSpPr/>
      </dsp:nvSpPr>
      <dsp:spPr>
        <a:xfrm>
          <a:off x="2624573" y="1452217"/>
          <a:ext cx="1591612" cy="1591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Wochen-HA</a:t>
          </a:r>
          <a:endParaRPr lang="de-DE" sz="1800" b="1" kern="1200" dirty="0"/>
        </a:p>
      </dsp:txBody>
      <dsp:txXfrm>
        <a:off x="2857659" y="1685303"/>
        <a:ext cx="1125440" cy="1125440"/>
      </dsp:txXfrm>
    </dsp:sp>
    <dsp:sp modelId="{D5B15F1D-DC34-4658-B399-C56EEE65A26D}">
      <dsp:nvSpPr>
        <dsp:cNvPr id="0" name=""/>
        <dsp:cNvSpPr/>
      </dsp:nvSpPr>
      <dsp:spPr>
        <a:xfrm>
          <a:off x="2641004" y="0"/>
          <a:ext cx="1512162" cy="1114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Schulplaner</a:t>
          </a:r>
          <a:endParaRPr lang="de-DE" sz="1400" b="1" kern="1200" dirty="0"/>
        </a:p>
      </dsp:txBody>
      <dsp:txXfrm>
        <a:off x="2862455" y="163160"/>
        <a:ext cx="1069260" cy="787808"/>
      </dsp:txXfrm>
    </dsp:sp>
    <dsp:sp modelId="{8BDBBDD0-59BB-4EA1-A243-F7895CBC2851}">
      <dsp:nvSpPr>
        <dsp:cNvPr id="0" name=""/>
        <dsp:cNvSpPr/>
      </dsp:nvSpPr>
      <dsp:spPr>
        <a:xfrm>
          <a:off x="4329272" y="1672180"/>
          <a:ext cx="1512162" cy="1114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Umfang</a:t>
          </a:r>
          <a:endParaRPr lang="de-DE" sz="1400" b="1" kern="1200" dirty="0"/>
        </a:p>
      </dsp:txBody>
      <dsp:txXfrm>
        <a:off x="4550723" y="1835340"/>
        <a:ext cx="1069260" cy="787808"/>
      </dsp:txXfrm>
    </dsp:sp>
    <dsp:sp modelId="{224DB34A-E563-45A2-A05B-464C09B36F69}">
      <dsp:nvSpPr>
        <dsp:cNvPr id="0" name=""/>
        <dsp:cNvSpPr/>
      </dsp:nvSpPr>
      <dsp:spPr>
        <a:xfrm>
          <a:off x="2664298" y="3379236"/>
          <a:ext cx="1512162" cy="1114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Rückgabe</a:t>
          </a:r>
          <a:endParaRPr lang="de-DE" sz="1400" b="1" kern="1200" dirty="0"/>
        </a:p>
      </dsp:txBody>
      <dsp:txXfrm>
        <a:off x="2885749" y="3542396"/>
        <a:ext cx="1069260" cy="787808"/>
      </dsp:txXfrm>
    </dsp:sp>
    <dsp:sp modelId="{F0242E1F-76D7-4EC3-B7ED-5B671CBE39F1}">
      <dsp:nvSpPr>
        <dsp:cNvPr id="0" name=""/>
        <dsp:cNvSpPr/>
      </dsp:nvSpPr>
      <dsp:spPr>
        <a:xfrm>
          <a:off x="976022" y="1690959"/>
          <a:ext cx="1512162" cy="1114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Kontrolle </a:t>
          </a:r>
          <a:endParaRPr lang="de-DE" sz="1400" b="1" kern="1200" dirty="0"/>
        </a:p>
      </dsp:txBody>
      <dsp:txXfrm>
        <a:off x="1197473" y="1854119"/>
        <a:ext cx="1069260" cy="787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1B38B-1129-48F9-9A36-DD3E71174491}">
      <dsp:nvSpPr>
        <dsp:cNvPr id="0" name=""/>
        <dsp:cNvSpPr/>
      </dsp:nvSpPr>
      <dsp:spPr>
        <a:xfrm>
          <a:off x="1094" y="1373821"/>
          <a:ext cx="1792294" cy="7169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0" kern="1200" dirty="0" smtClean="0"/>
            <a:t>27.5. </a:t>
          </a:r>
        </a:p>
      </dsp:txBody>
      <dsp:txXfrm>
        <a:off x="1094" y="1373821"/>
        <a:ext cx="1613065" cy="716917"/>
      </dsp:txXfrm>
    </dsp:sp>
    <dsp:sp modelId="{CE8BCEB9-0802-4308-881F-DCC0F5AC0D26}">
      <dsp:nvSpPr>
        <dsp:cNvPr id="0" name=""/>
        <dsp:cNvSpPr/>
      </dsp:nvSpPr>
      <dsp:spPr>
        <a:xfrm>
          <a:off x="1434929" y="1373821"/>
          <a:ext cx="1792294" cy="7169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b="0" kern="1200" dirty="0" smtClean="0"/>
            <a:t>28.5.</a:t>
          </a:r>
        </a:p>
      </dsp:txBody>
      <dsp:txXfrm>
        <a:off x="1793388" y="1373821"/>
        <a:ext cx="1075377" cy="716917"/>
      </dsp:txXfrm>
    </dsp:sp>
    <dsp:sp modelId="{F1B95A03-5A86-4BFF-A7C7-8C280664DB87}">
      <dsp:nvSpPr>
        <dsp:cNvPr id="0" name=""/>
        <dsp:cNvSpPr/>
      </dsp:nvSpPr>
      <dsp:spPr>
        <a:xfrm>
          <a:off x="2868765" y="1373821"/>
          <a:ext cx="1792294" cy="7169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0" kern="1200" dirty="0" smtClean="0"/>
            <a:t>3.6.   </a:t>
          </a:r>
          <a:endParaRPr lang="de-DE" sz="1200" b="0" kern="1200" dirty="0"/>
        </a:p>
      </dsp:txBody>
      <dsp:txXfrm>
        <a:off x="3227224" y="1373821"/>
        <a:ext cx="1075377" cy="716917"/>
      </dsp:txXfrm>
    </dsp:sp>
    <dsp:sp modelId="{69937BD2-67EB-4D0E-92CA-516563828CDA}">
      <dsp:nvSpPr>
        <dsp:cNvPr id="0" name=""/>
        <dsp:cNvSpPr/>
      </dsp:nvSpPr>
      <dsp:spPr>
        <a:xfrm>
          <a:off x="4302600" y="1373821"/>
          <a:ext cx="1792294" cy="7169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0" kern="1200" dirty="0" smtClean="0"/>
            <a:t>5.6.   </a:t>
          </a:r>
          <a:endParaRPr lang="de-DE" sz="1200" b="0" kern="1200" dirty="0"/>
        </a:p>
      </dsp:txBody>
      <dsp:txXfrm>
        <a:off x="4661059" y="1373821"/>
        <a:ext cx="1075377" cy="716917"/>
      </dsp:txXfrm>
    </dsp:sp>
    <dsp:sp modelId="{246F4719-E050-4160-8C93-012C36263279}">
      <dsp:nvSpPr>
        <dsp:cNvPr id="0" name=""/>
        <dsp:cNvSpPr/>
      </dsp:nvSpPr>
      <dsp:spPr>
        <a:xfrm>
          <a:off x="5736436" y="1373821"/>
          <a:ext cx="1792294" cy="7169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0" kern="1200" dirty="0" smtClean="0"/>
            <a:t>13.6.</a:t>
          </a:r>
          <a:endParaRPr lang="de-DE" sz="1200" b="0" kern="1200" dirty="0"/>
        </a:p>
      </dsp:txBody>
      <dsp:txXfrm>
        <a:off x="6094895" y="1373821"/>
        <a:ext cx="1075377" cy="716917"/>
      </dsp:txXfrm>
    </dsp:sp>
    <dsp:sp modelId="{B97FD3A3-C324-4DE7-8E04-0DB1AE837A52}">
      <dsp:nvSpPr>
        <dsp:cNvPr id="0" name=""/>
        <dsp:cNvSpPr/>
      </dsp:nvSpPr>
      <dsp:spPr>
        <a:xfrm>
          <a:off x="7170271" y="1373821"/>
          <a:ext cx="1792294" cy="71691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0" kern="1200" dirty="0" smtClean="0"/>
            <a:t>18.6.</a:t>
          </a:r>
          <a:endParaRPr lang="de-DE" sz="1200" b="0" kern="1200" dirty="0"/>
        </a:p>
      </dsp:txBody>
      <dsp:txXfrm>
        <a:off x="7528730" y="1373821"/>
        <a:ext cx="1075377" cy="716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9B9FB-A3EF-4ABB-B3A1-B987937ED264}" type="datetimeFigureOut">
              <a:rPr lang="de-DE" smtClean="0"/>
              <a:t>27.05.2019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1C76C-8AB4-42B6-837E-20906CB28EF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52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5264-7F0C-48C0-ABD3-F4AD72A2C327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pic>
        <p:nvPicPr>
          <p:cNvPr id="17" name="Grafik 16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4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3756-0284-4079-A2E0-AC3BCACD68C3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3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C4F-FE9F-4DE7-A0C8-623932EC6AF6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14" name="Grafik 13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9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53C4-5506-47FF-9A39-6ECB038B6317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pic>
        <p:nvPicPr>
          <p:cNvPr id="8" name="Grafik 7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B20D-16A8-4637-A56B-F8FFADC6C608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pic>
        <p:nvPicPr>
          <p:cNvPr id="15" name="Grafik 14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0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C1226-93C7-4462-9BCE-B15D406E9C69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pic>
        <p:nvPicPr>
          <p:cNvPr id="8" name="Grafik 7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9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D96A-DC29-4737-BE64-BBEDDB832479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pic>
        <p:nvPicPr>
          <p:cNvPr id="10" name="Grafik 9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2EBC-2AD8-4B9A-BA83-A6792B69B7FF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pic>
        <p:nvPicPr>
          <p:cNvPr id="6" name="Grafik 5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6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E03BC-51C2-40F1-A6D1-C31ABC7869BD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pic>
        <p:nvPicPr>
          <p:cNvPr id="13" name="Grafik 12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0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3BB3-7469-41CF-9107-142BAF0160F0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16" name="Grafik 15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9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B1C6A-F8F3-4621-A8D5-E117154B1C17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pic>
        <p:nvPicPr>
          <p:cNvPr id="16" name="Grafik 15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9" y="61704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027242" y="61500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 descr="Bildergebnis für logo katharina von siena schu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9" y="6322816"/>
            <a:ext cx="616467" cy="6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 descr="Bildergebnis für logo kita st. annen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2" r="22988"/>
          <a:stretch/>
        </p:blipFill>
        <p:spPr bwMode="auto">
          <a:xfrm>
            <a:off x="8179642" y="6302442"/>
            <a:ext cx="971699" cy="6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70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EF8150-6D44-440F-AD67-535A90323A72}" type="datetime1">
              <a:rPr lang="de-DE" smtClean="0">
                <a:solidFill>
                  <a:srgbClr val="073E87"/>
                </a:solidFill>
              </a:rPr>
              <a:t>27.05.2019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‹Nr.›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0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Herzlich Willkommen zum Symposium IV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27. Mai 2019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1735138" y="2674938"/>
            <a:ext cx="7408862" cy="3451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699103" y="-27208"/>
            <a:ext cx="8229600" cy="1252538"/>
          </a:xfrm>
        </p:spPr>
        <p:txBody>
          <a:bodyPr>
            <a:normAutofit/>
          </a:bodyPr>
          <a:lstStyle/>
          <a:p>
            <a:r>
              <a:rPr lang="de-DE" dirty="0" smtClean="0"/>
              <a:t>Unser </a:t>
            </a:r>
            <a:r>
              <a:rPr lang="de-DE" dirty="0"/>
              <a:t>M</a:t>
            </a:r>
            <a:r>
              <a:rPr lang="de-DE" dirty="0" smtClean="0"/>
              <a:t>odell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39" y="1082895"/>
            <a:ext cx="1884889" cy="1541187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 rot="20377027">
            <a:off x="2124836" y="1803251"/>
            <a:ext cx="2784061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Offener Anfang</a:t>
            </a:r>
            <a:endParaRPr lang="de-DE" sz="1800" dirty="0">
              <a:solidFill>
                <a:prstClr val="white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85" y="1696820"/>
            <a:ext cx="1900449" cy="155391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 rot="20338871">
            <a:off x="4633649" y="2318788"/>
            <a:ext cx="1950574" cy="8048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Wochen-</a:t>
            </a:r>
          </a:p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hausaufgabe</a:t>
            </a:r>
            <a:endParaRPr lang="de-DE" sz="1800" dirty="0">
              <a:solidFill>
                <a:prstClr val="white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7" y="2768708"/>
            <a:ext cx="1873352" cy="1531753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36"/>
          <a:stretch/>
        </p:blipFill>
        <p:spPr>
          <a:xfrm>
            <a:off x="2398510" y="2762467"/>
            <a:ext cx="929557" cy="1542831"/>
          </a:xfrm>
          <a:prstGeom prst="rect">
            <a:avLst/>
          </a:prstGeom>
          <a:noFill/>
        </p:spPr>
      </p:pic>
      <p:sp>
        <p:nvSpPr>
          <p:cNvPr id="10" name="Titel 1"/>
          <p:cNvSpPr txBox="1">
            <a:spLocks/>
          </p:cNvSpPr>
          <p:nvPr/>
        </p:nvSpPr>
        <p:spPr>
          <a:xfrm rot="20406436">
            <a:off x="2544221" y="3431921"/>
            <a:ext cx="1945293" cy="8519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Gemeinsame </a:t>
            </a:r>
          </a:p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Stunde</a:t>
            </a:r>
            <a:endParaRPr lang="de-DE" sz="1800" dirty="0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46" y="3478708"/>
            <a:ext cx="1878951" cy="1536331"/>
          </a:xfrm>
          <a:prstGeom prst="rect">
            <a:avLst/>
          </a:prstGeom>
          <a:noFill/>
        </p:spPr>
      </p:pic>
      <p:sp>
        <p:nvSpPr>
          <p:cNvPr id="12" name="Titel 1"/>
          <p:cNvSpPr txBox="1">
            <a:spLocks/>
          </p:cNvSpPr>
          <p:nvPr/>
        </p:nvSpPr>
        <p:spPr>
          <a:xfrm rot="20404074">
            <a:off x="4708959" y="4245433"/>
            <a:ext cx="1965246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HA-Betreuung</a:t>
            </a:r>
            <a:endParaRPr lang="de-DE" sz="1800" dirty="0">
              <a:solidFill>
                <a:prstClr val="whit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12" y="4561067"/>
            <a:ext cx="1926153" cy="1574926"/>
          </a:xfrm>
          <a:prstGeom prst="rect">
            <a:avLst/>
          </a:prstGeom>
          <a:noFill/>
        </p:spPr>
      </p:pic>
      <p:sp>
        <p:nvSpPr>
          <p:cNvPr id="14" name="Titel 1"/>
          <p:cNvSpPr txBox="1">
            <a:spLocks/>
          </p:cNvSpPr>
          <p:nvPr/>
        </p:nvSpPr>
        <p:spPr>
          <a:xfrm rot="20392828">
            <a:off x="3056408" y="5269745"/>
            <a:ext cx="1375692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Angebote</a:t>
            </a:r>
            <a:endParaRPr lang="de-DE" sz="2800" dirty="0">
              <a:solidFill>
                <a:prstClr val="white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21" y="5152206"/>
            <a:ext cx="1894113" cy="1548729"/>
          </a:xfrm>
          <a:prstGeom prst="rect">
            <a:avLst/>
          </a:prstGeom>
          <a:noFill/>
        </p:spPr>
      </p:pic>
      <p:sp>
        <p:nvSpPr>
          <p:cNvPr id="16" name="Titel 1"/>
          <p:cNvSpPr txBox="1">
            <a:spLocks/>
          </p:cNvSpPr>
          <p:nvPr/>
        </p:nvSpPr>
        <p:spPr>
          <a:xfrm rot="20271798">
            <a:off x="4916894" y="5894869"/>
            <a:ext cx="1561020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Abholzeiten</a:t>
            </a:r>
            <a:endParaRPr lang="de-DE" sz="2000" dirty="0">
              <a:solidFill>
                <a:prstClr val="white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1978142" y="1214875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9" name="Ellipse 18"/>
          <p:cNvSpPr/>
          <p:nvPr/>
        </p:nvSpPr>
        <p:spPr>
          <a:xfrm>
            <a:off x="6171129" y="1780099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1966422" y="2869561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>
            <a:off x="6171129" y="3539716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1966421" y="4664654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23" name="Ellipse 22"/>
          <p:cNvSpPr/>
          <p:nvPr/>
        </p:nvSpPr>
        <p:spPr>
          <a:xfrm>
            <a:off x="6187207" y="5193000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10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	Offene Eingangsphase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Wochenhausaufgaben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Gemeinsame Stunde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Bausteine Vormittag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76849" y="2564904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876849" y="3429000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876849" y="4392869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11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45584" y="3256164"/>
            <a:ext cx="3798416" cy="1165119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verbindliche Einführung für alle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Baustein 	 :</a:t>
            </a:r>
            <a:br>
              <a:rPr lang="de-DE" dirty="0" smtClean="0"/>
            </a:br>
            <a:r>
              <a:rPr lang="de-DE" dirty="0" smtClean="0"/>
              <a:t>Wochenhausaufgaben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148064" y="271239"/>
            <a:ext cx="792088" cy="7145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2</a:t>
            </a:r>
            <a:endParaRPr lang="de-DE" sz="360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555961417"/>
              </p:ext>
            </p:extLst>
          </p:nvPr>
        </p:nvGraphicFramePr>
        <p:xfrm>
          <a:off x="-684584" y="1828831"/>
          <a:ext cx="684076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12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3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Vorteile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Wochenhausaufgaben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13</a:t>
            </a:fld>
            <a:endParaRPr lang="de-DE" dirty="0">
              <a:solidFill>
                <a:srgbClr val="073E87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Entspanntere</a:t>
            </a:r>
            <a:r>
              <a:rPr lang="de-DE" dirty="0" smtClean="0"/>
              <a:t> und zufriedenere Schüler </a:t>
            </a:r>
            <a:r>
              <a:rPr lang="de-DE" dirty="0"/>
              <a:t>/</a:t>
            </a:r>
            <a:r>
              <a:rPr lang="de-DE" dirty="0" smtClean="0"/>
              <a:t>Eltern</a:t>
            </a:r>
          </a:p>
          <a:p>
            <a:r>
              <a:rPr lang="de-DE" dirty="0" smtClean="0"/>
              <a:t>Zeitersparnis für den Unterricht: 1x aufschreiben</a:t>
            </a:r>
          </a:p>
          <a:p>
            <a:r>
              <a:rPr lang="de-DE" dirty="0" smtClean="0"/>
              <a:t>Unterricht ist planbarer</a:t>
            </a:r>
          </a:p>
          <a:p>
            <a:r>
              <a:rPr lang="de-DE" dirty="0" smtClean="0"/>
              <a:t>Transparenz für die Eltern</a:t>
            </a:r>
          </a:p>
          <a:p>
            <a:r>
              <a:rPr lang="de-DE" dirty="0" smtClean="0"/>
              <a:t>Training/Wiederholung im Elternhaus</a:t>
            </a:r>
          </a:p>
          <a:p>
            <a:r>
              <a:rPr lang="de-DE" dirty="0" smtClean="0"/>
              <a:t>Kinder lernen Zeitmanagement</a:t>
            </a:r>
          </a:p>
          <a:p>
            <a:r>
              <a:rPr lang="de-DE" dirty="0" smtClean="0"/>
              <a:t>Kontrolle ist planbarer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074" name="Picture 2" descr="C:\Users\meyer-marcotty\AppData\Local\Microsoft\Windows\Temporary Internet Files\Content.IE5\3WHWHTA1\1200px-SNic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794177" cy="17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Gemeinsame Stunde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Hausaufgabenbetreuung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Angebote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Abholzeiten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Bausteine Nachmittag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68174" y="2564904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6" name="Ellipse 5"/>
          <p:cNvSpPr/>
          <p:nvPr/>
        </p:nvSpPr>
        <p:spPr>
          <a:xfrm>
            <a:off x="868174" y="3464642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872176" y="4321560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868174" y="5145351"/>
            <a:ext cx="632537" cy="613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14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Baustein 	 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Hausaufgabenbetreuung</a:t>
            </a:r>
            <a:endParaRPr lang="de-DE" dirty="0"/>
          </a:p>
        </p:txBody>
      </p:sp>
      <p:sp>
        <p:nvSpPr>
          <p:cNvPr id="6" name="AutoShape 4" descr="Bildergebnis für haus blau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99" y="2521475"/>
            <a:ext cx="2552700" cy="17907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76" y="2789818"/>
            <a:ext cx="2367774" cy="1579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6" descr="Bildergebnis für haus blau clipart"/>
          <p:cNvSpPr>
            <a:spLocks noChangeAspect="1" noChangeArrowheads="1"/>
          </p:cNvSpPr>
          <p:nvPr/>
        </p:nvSpPr>
        <p:spPr bwMode="auto">
          <a:xfrm>
            <a:off x="155574" y="-144463"/>
            <a:ext cx="3573451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1" name="AutoShape 10" descr="Bildergebnis für haus blau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259632" y="242088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Helfer-Raum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7543" y="2949917"/>
            <a:ext cx="219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Partnerarbeits-Raum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37139" y="452666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Flüster-Flur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666107" y="200302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Stille-Raum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64204" y="380900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HA-Raum für 1. Klassen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485968" y="1880100"/>
            <a:ext cx="188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Für Kinder der 1. bis 4. Klassen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322119" y="2321688"/>
            <a:ext cx="251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Dienstag, Mittwoch, Donnerstag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627069" y="3679329"/>
            <a:ext cx="213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„Elternfreie Zone“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61729" y="5563045"/>
            <a:ext cx="862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chemeClr val="tx2"/>
                </a:solidFill>
              </a:rPr>
              <a:t>Bedürfnisorientierte und individuelle Lösung für Ihr Kind!</a:t>
            </a: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128184" y="4285505"/>
            <a:ext cx="242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Kommunikation über Schulplaner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16216" y="3059385"/>
            <a:ext cx="276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Von 13:20 bis 15:45 Uhr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077422" y="4507139"/>
            <a:ext cx="205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Kommunikationbei </a:t>
            </a:r>
            <a:r>
              <a:rPr lang="de-DE" dirty="0">
                <a:solidFill>
                  <a:schemeClr val="tx2"/>
                </a:solidFill>
              </a:rPr>
              <a:t>Bedarf auch persönlich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416546" y="6087034"/>
            <a:ext cx="431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smtClean="0">
                <a:solidFill>
                  <a:schemeClr val="tx2"/>
                </a:solidFill>
              </a:rPr>
              <a:t>„Hilf mir, es selbst zu tun.“</a:t>
            </a:r>
            <a:endParaRPr lang="de-DE" sz="2400" dirty="0">
              <a:solidFill>
                <a:schemeClr val="tx2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5148064" y="271239"/>
            <a:ext cx="792088" cy="7145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4</a:t>
            </a:r>
            <a:endParaRPr lang="de-DE" sz="3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15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372341" cy="39218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„Mein Kind wird bis Sonntag nichts machen!“</a:t>
            </a:r>
          </a:p>
          <a:p>
            <a:pPr marL="0" indent="0">
              <a:buNone/>
            </a:pPr>
            <a:r>
              <a:rPr lang="de-DE" dirty="0" smtClean="0"/>
              <a:t>„Mein Kind ist Dienstag fertig und dann?“</a:t>
            </a:r>
          </a:p>
          <a:p>
            <a:pPr marL="0" indent="0">
              <a:buNone/>
            </a:pPr>
            <a:r>
              <a:rPr lang="de-DE" dirty="0" smtClean="0"/>
              <a:t>„Mein Kind kann sich nicht organisieren – Überforderung.“</a:t>
            </a:r>
          </a:p>
          <a:p>
            <a:pPr marL="0" indent="0">
              <a:buNone/>
            </a:pPr>
            <a:r>
              <a:rPr lang="de-DE" dirty="0" smtClean="0"/>
              <a:t>„HA-Haus: </a:t>
            </a:r>
            <a:r>
              <a:rPr lang="de-DE" dirty="0"/>
              <a:t>W</a:t>
            </a:r>
            <a:r>
              <a:rPr lang="de-DE" dirty="0" smtClean="0"/>
              <a:t>ie das mit so vielen Kindern machbar?“</a:t>
            </a:r>
          </a:p>
          <a:p>
            <a:pPr marL="0" indent="0">
              <a:buNone/>
            </a:pPr>
            <a:r>
              <a:rPr lang="de-DE" dirty="0" smtClean="0"/>
              <a:t>“Muss ich als Elternteil nun die Arbeit der Schule übernehmen?“</a:t>
            </a:r>
          </a:p>
          <a:p>
            <a:pPr marL="0" indent="0">
              <a:buNone/>
            </a:pPr>
            <a:r>
              <a:rPr lang="de-DE" dirty="0" smtClean="0"/>
              <a:t>„Wird jahrgangsübergreifendes Arbeiten eingeführt?“</a:t>
            </a:r>
          </a:p>
          <a:p>
            <a:pPr marL="0" indent="0">
              <a:buNone/>
            </a:pPr>
            <a:r>
              <a:rPr lang="de-DE" dirty="0" smtClean="0"/>
              <a:t>„Wie kann die HA-Kraft alle Jahrgänge gleichzeitig bedienen?“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Mögliche Herausforderungen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16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5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7" y="2675466"/>
            <a:ext cx="7524824" cy="3849877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S</a:t>
            </a:r>
            <a:r>
              <a:rPr lang="de-DE" dirty="0" smtClean="0"/>
              <a:t>elbstständiges und selbsttätiges Arbeiten</a:t>
            </a:r>
          </a:p>
          <a:p>
            <a:r>
              <a:rPr lang="de-DE" dirty="0" smtClean="0"/>
              <a:t>Rhythmusfindung</a:t>
            </a:r>
          </a:p>
          <a:p>
            <a:r>
              <a:rPr lang="de-DE" dirty="0" smtClean="0"/>
              <a:t>Flexibilität und Planbarkeit</a:t>
            </a:r>
          </a:p>
          <a:p>
            <a:r>
              <a:rPr lang="de-DE" dirty="0" smtClean="0"/>
              <a:t>Freiraum</a:t>
            </a:r>
          </a:p>
          <a:p>
            <a:r>
              <a:rPr lang="de-DE" dirty="0" smtClean="0"/>
              <a:t>Neues Lernhaus</a:t>
            </a:r>
          </a:p>
          <a:p>
            <a:r>
              <a:rPr lang="de-DE" dirty="0" smtClean="0"/>
              <a:t>Bedürfnisorientiertes Arbeit</a:t>
            </a:r>
          </a:p>
          <a:p>
            <a:r>
              <a:rPr lang="de-DE" dirty="0" smtClean="0"/>
              <a:t>Individualisierung</a:t>
            </a:r>
          </a:p>
          <a:p>
            <a:r>
              <a:rPr lang="de-DE" dirty="0" smtClean="0"/>
              <a:t>Mehr Steuerung / Kommunikation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Idee: Aus Pflicht Spaß machen!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bietet unser Modell: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17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2" y="1533722"/>
            <a:ext cx="2000617" cy="1635812"/>
          </a:xfrm>
          <a:prstGeom prst="rect">
            <a:avLst/>
          </a:prstGeom>
          <a:noFill/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7" y="3309090"/>
            <a:ext cx="2000617" cy="1635812"/>
          </a:xfrm>
          <a:prstGeom prst="rect">
            <a:avLst/>
          </a:prstGeom>
          <a:noFill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3" y="4944902"/>
            <a:ext cx="2000617" cy="1635812"/>
          </a:xfrm>
          <a:prstGeom prst="rect">
            <a:avLst/>
          </a:prstGeom>
          <a:noFill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251" y="1533722"/>
            <a:ext cx="2000617" cy="1635812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99" y="3280358"/>
            <a:ext cx="2000617" cy="1635812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78" y="4944902"/>
            <a:ext cx="2000617" cy="1635812"/>
          </a:xfrm>
          <a:prstGeom prst="rect">
            <a:avLst/>
          </a:prstGeom>
          <a:noFill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0" y="1536609"/>
            <a:ext cx="2000617" cy="1635812"/>
          </a:xfrm>
          <a:prstGeom prst="rect">
            <a:avLst/>
          </a:prstGeom>
          <a:noFill/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0" y="3242434"/>
            <a:ext cx="2000617" cy="1635812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70" y="4944902"/>
            <a:ext cx="2000617" cy="1635812"/>
          </a:xfrm>
          <a:prstGeom prst="rect">
            <a:avLst/>
          </a:prstGeom>
          <a:noFill/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24" y="3239880"/>
            <a:ext cx="2000617" cy="1635812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 rot="20378350">
            <a:off x="573929" y="2082104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Begleitung &amp; Kontrolle durch Leitung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 rot="20344707">
            <a:off x="2734293" y="2106193"/>
            <a:ext cx="2123177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Verantwortlich-keit </a:t>
            </a:r>
          </a:p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der Eltern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 rot="20405289">
            <a:off x="5054522" y="2084658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Kommunikation zwischen den Teams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 rot="20390380">
            <a:off x="5254206" y="3993625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Lernzeiten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 rot="20362956">
            <a:off x="2877374" y="4054706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Lernspiele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 rot="20338961">
            <a:off x="2851682" y="5622029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Differenzierung</a:t>
            </a:r>
          </a:p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JG 1 -4 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 rot="20371945">
            <a:off x="5054522" y="5515167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HA 1. Klasse</a:t>
            </a:r>
          </a:p>
          <a:p>
            <a:pPr algn="ctr"/>
            <a:r>
              <a:rPr lang="de-DE" sz="1800" dirty="0">
                <a:solidFill>
                  <a:prstClr val="white"/>
                </a:solidFill>
              </a:rPr>
              <a:t>e</a:t>
            </a:r>
            <a:r>
              <a:rPr lang="de-DE" sz="1800" dirty="0" smtClean="0">
                <a:solidFill>
                  <a:prstClr val="white"/>
                </a:solidFill>
              </a:rPr>
              <a:t>rst ab Herbstferien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>
          <a:xfrm rot="20326434">
            <a:off x="585356" y="3967993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Evaluation &amp; Anpassung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 rot="20313340">
            <a:off x="7398684" y="3993624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Rhythmisierung</a:t>
            </a: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 rot="20435810">
            <a:off x="552801" y="5501377"/>
            <a:ext cx="1888398" cy="8519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Weitere gemeinsame</a:t>
            </a:r>
          </a:p>
          <a:p>
            <a:pPr algn="ctr"/>
            <a:r>
              <a:rPr lang="de-DE" sz="1800" dirty="0" smtClean="0">
                <a:solidFill>
                  <a:prstClr val="white"/>
                </a:solidFill>
              </a:rPr>
              <a:t>Stunden</a:t>
            </a:r>
            <a:endParaRPr lang="de-DE" sz="1800" dirty="0">
              <a:solidFill>
                <a:prstClr val="white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33" y="6165304"/>
            <a:ext cx="976325" cy="66653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610387" cy="613914"/>
          </a:xfrm>
          <a:prstGeom prst="rect">
            <a:avLst/>
          </a:prstGeom>
        </p:spPr>
      </p:pic>
      <p:sp>
        <p:nvSpPr>
          <p:cNvPr id="28" name="Titel 2"/>
          <p:cNvSpPr txBox="1">
            <a:spLocks/>
          </p:cNvSpPr>
          <p:nvPr/>
        </p:nvSpPr>
        <p:spPr>
          <a:xfrm>
            <a:off x="1508492" y="117344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Themenspeicher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18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 werden starten – JETZT!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2636912"/>
            <a:ext cx="6305550" cy="31527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19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Schulentwicklung an der KVSS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5185347" y="1171327"/>
            <a:ext cx="3528392" cy="1486885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Schuljahr 2018/2019</a:t>
            </a:r>
          </a:p>
          <a:p>
            <a:pPr marL="0" indent="0"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Teil 2</a:t>
            </a:r>
          </a:p>
          <a:p>
            <a:pPr marL="0" indent="0"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Mai 2019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6" y="2988753"/>
            <a:ext cx="6782788" cy="2808312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2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Haben Sie noch Fragen?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20</a:t>
            </a:fld>
            <a:endParaRPr lang="de-DE" dirty="0">
              <a:solidFill>
                <a:srgbClr val="073E87"/>
              </a:solidFill>
            </a:endParaRPr>
          </a:p>
        </p:txBody>
      </p:sp>
      <p:pic>
        <p:nvPicPr>
          <p:cNvPr id="1029" name="Picture 5" descr="C:\Users\User\AppData\Local\Microsoft\Windows\Temporary Internet Files\Content.IE5\318TW4J4\question-mark-185838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5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 jedem Tisch stellen wir jeden Baustein vor</a:t>
            </a:r>
          </a:p>
          <a:p>
            <a:r>
              <a:rPr lang="de-DE" dirty="0" smtClean="0"/>
              <a:t>Kommen Sie ins Gespräch!</a:t>
            </a:r>
            <a:br>
              <a:rPr lang="de-DE" dirty="0" smtClean="0"/>
            </a:br>
            <a:r>
              <a:rPr lang="de-DE" dirty="0" smtClean="0"/>
              <a:t>Notieren Sie Ihre Anmerkungen!</a:t>
            </a:r>
            <a:endParaRPr lang="de-DE" dirty="0"/>
          </a:p>
          <a:p>
            <a:r>
              <a:rPr lang="de-DE" dirty="0" smtClean="0"/>
              <a:t>Wechsel nach 15 Minuten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World-Café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33" y="6165304"/>
            <a:ext cx="976325" cy="66653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21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653013658"/>
              </p:ext>
            </p:extLst>
          </p:nvPr>
        </p:nvGraphicFramePr>
        <p:xfrm>
          <a:off x="88900" y="1828800"/>
          <a:ext cx="8963660" cy="346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Legende mit Linie 1 19"/>
          <p:cNvSpPr/>
          <p:nvPr/>
        </p:nvSpPr>
        <p:spPr>
          <a:xfrm>
            <a:off x="3244287" y="2210530"/>
            <a:ext cx="1686095" cy="629244"/>
          </a:xfrm>
          <a:prstGeom prst="borderCallout1">
            <a:avLst>
              <a:gd name="adj1" fmla="val 18750"/>
              <a:gd name="adj2" fmla="val -8333"/>
              <a:gd name="adj3" fmla="val 156061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 smtClean="0">
                <a:solidFill>
                  <a:srgbClr val="002060"/>
                </a:solidFill>
              </a:rPr>
              <a:t>Dienstbesprechung GBS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1" name="Legende mit Linie 1 20"/>
          <p:cNvSpPr/>
          <p:nvPr/>
        </p:nvSpPr>
        <p:spPr>
          <a:xfrm>
            <a:off x="4631108" y="4368530"/>
            <a:ext cx="1152128" cy="576064"/>
          </a:xfrm>
          <a:prstGeom prst="borderCallout1">
            <a:avLst>
              <a:gd name="adj1" fmla="val 18750"/>
              <a:gd name="adj2" fmla="val -8333"/>
              <a:gd name="adj3" fmla="val -74242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 smtClean="0">
                <a:solidFill>
                  <a:srgbClr val="002060"/>
                </a:solidFill>
              </a:rPr>
              <a:t>Ganztags-ausschuss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2" name="Legende mit Linie 1 21"/>
          <p:cNvSpPr/>
          <p:nvPr/>
        </p:nvSpPr>
        <p:spPr>
          <a:xfrm>
            <a:off x="238719" y="4509120"/>
            <a:ext cx="1102359" cy="670560"/>
          </a:xfrm>
          <a:prstGeom prst="borderCallout1">
            <a:avLst>
              <a:gd name="adj1" fmla="val 18750"/>
              <a:gd name="adj2" fmla="val -8333"/>
              <a:gd name="adj3" fmla="val -74242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>
                <a:solidFill>
                  <a:srgbClr val="002060"/>
                </a:solidFill>
              </a:rPr>
              <a:t>Symposium IV</a:t>
            </a:r>
          </a:p>
        </p:txBody>
      </p:sp>
      <p:sp>
        <p:nvSpPr>
          <p:cNvPr id="23" name="Legende mit Linie 1 22"/>
          <p:cNvSpPr/>
          <p:nvPr/>
        </p:nvSpPr>
        <p:spPr>
          <a:xfrm>
            <a:off x="1920970" y="4451746"/>
            <a:ext cx="988064" cy="670560"/>
          </a:xfrm>
          <a:prstGeom prst="borderCallout1">
            <a:avLst>
              <a:gd name="adj1" fmla="val 18750"/>
              <a:gd name="adj2" fmla="val -8333"/>
              <a:gd name="adj3" fmla="val -74242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>
                <a:solidFill>
                  <a:srgbClr val="002060"/>
                </a:solidFill>
              </a:rPr>
              <a:t>SuS-Parlament</a:t>
            </a:r>
          </a:p>
        </p:txBody>
      </p:sp>
      <p:sp>
        <p:nvSpPr>
          <p:cNvPr id="27" name="Legende mit Linie 1 26"/>
          <p:cNvSpPr/>
          <p:nvPr/>
        </p:nvSpPr>
        <p:spPr>
          <a:xfrm>
            <a:off x="1934152" y="5403874"/>
            <a:ext cx="1259812" cy="922232"/>
          </a:xfrm>
          <a:prstGeom prst="borderCallout1">
            <a:avLst>
              <a:gd name="adj1" fmla="val 18750"/>
              <a:gd name="adj2" fmla="val -8333"/>
              <a:gd name="adj3" fmla="val -74242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 smtClean="0">
                <a:solidFill>
                  <a:srgbClr val="002060"/>
                </a:solidFill>
              </a:rPr>
              <a:t>Elternbrief  (Homepage)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3" name="Legende mit Linie 1 32"/>
          <p:cNvSpPr/>
          <p:nvPr/>
        </p:nvSpPr>
        <p:spPr>
          <a:xfrm>
            <a:off x="5981999" y="1274429"/>
            <a:ext cx="1306587" cy="633253"/>
          </a:xfrm>
          <a:prstGeom prst="borderCallout1">
            <a:avLst>
              <a:gd name="adj1" fmla="val 18750"/>
              <a:gd name="adj2" fmla="val -8333"/>
              <a:gd name="adj3" fmla="val 156061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 smtClean="0">
                <a:solidFill>
                  <a:srgbClr val="002060"/>
                </a:solidFill>
              </a:rPr>
              <a:t>Elternrat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4" name="Legende mit Linie 1 33"/>
          <p:cNvSpPr/>
          <p:nvPr/>
        </p:nvSpPr>
        <p:spPr>
          <a:xfrm>
            <a:off x="1907704" y="2086374"/>
            <a:ext cx="971384" cy="694554"/>
          </a:xfrm>
          <a:prstGeom prst="borderCallout1">
            <a:avLst>
              <a:gd name="adj1" fmla="val 18750"/>
              <a:gd name="adj2" fmla="val -8333"/>
              <a:gd name="adj3" fmla="val 156061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 smtClean="0">
                <a:solidFill>
                  <a:srgbClr val="002060"/>
                </a:solidFill>
              </a:rPr>
              <a:t>Lehrer-konferenz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33" y="6165304"/>
            <a:ext cx="976325" cy="666530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610387" cy="6139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geht es weiter?</a:t>
            </a:r>
            <a:endParaRPr lang="de-DE" dirty="0"/>
          </a:p>
        </p:txBody>
      </p:sp>
      <p:sp>
        <p:nvSpPr>
          <p:cNvPr id="14" name="Legende mit Linie 1 13"/>
          <p:cNvSpPr/>
          <p:nvPr/>
        </p:nvSpPr>
        <p:spPr>
          <a:xfrm>
            <a:off x="7451242" y="4368530"/>
            <a:ext cx="1152128" cy="576064"/>
          </a:xfrm>
          <a:prstGeom prst="borderCallout1">
            <a:avLst>
              <a:gd name="adj1" fmla="val 18750"/>
              <a:gd name="adj2" fmla="val -8333"/>
              <a:gd name="adj3" fmla="val -74242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 smtClean="0">
                <a:solidFill>
                  <a:srgbClr val="002060"/>
                </a:solidFill>
              </a:rPr>
              <a:t>Leitungs-team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15" name="Legende mit Linie 1 14"/>
          <p:cNvSpPr/>
          <p:nvPr/>
        </p:nvSpPr>
        <p:spPr>
          <a:xfrm>
            <a:off x="5981998" y="2210530"/>
            <a:ext cx="1306587" cy="633253"/>
          </a:xfrm>
          <a:prstGeom prst="borderCallout1">
            <a:avLst>
              <a:gd name="adj1" fmla="val 18750"/>
              <a:gd name="adj2" fmla="val -8333"/>
              <a:gd name="adj3" fmla="val 156061"/>
              <a:gd name="adj4" fmla="val -895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de-DE" sz="1200" dirty="0" smtClean="0">
                <a:solidFill>
                  <a:srgbClr val="002060"/>
                </a:solidFill>
              </a:rPr>
              <a:t>Schulkonferenz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22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0" grpId="0" animBg="1"/>
      <p:bldP spid="21" grpId="0" animBg="1"/>
      <p:bldP spid="22" grpId="0" animBg="1"/>
      <p:bldP spid="23" grpId="0" animBg="1"/>
      <p:bldP spid="27" grpId="0" animBg="1"/>
      <p:bldP spid="33" grpId="0" animBg="1"/>
      <p:bldP spid="34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Leinen los!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06" y="2564904"/>
            <a:ext cx="7324344" cy="3456383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23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45592" y="2420888"/>
            <a:ext cx="7452816" cy="4065315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19:00 	Begrüßung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Vorstellung, Ablauf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Überblick über den bisherigen Prozess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Einblick in die geplanten Neuerungen</a:t>
            </a:r>
          </a:p>
          <a:p>
            <a:r>
              <a:rPr lang="de-DE" dirty="0" smtClean="0"/>
              <a:t>19:45 	Nachfragen und Einführung in die 		Gruppenarbeit</a:t>
            </a:r>
          </a:p>
          <a:p>
            <a:r>
              <a:rPr lang="de-DE" dirty="0" smtClean="0"/>
              <a:t>20:00	Pause</a:t>
            </a:r>
          </a:p>
          <a:p>
            <a:r>
              <a:rPr lang="de-DE" dirty="0" smtClean="0"/>
              <a:t>20:15 	World-Café</a:t>
            </a:r>
          </a:p>
          <a:p>
            <a:r>
              <a:rPr lang="de-DE" dirty="0" smtClean="0"/>
              <a:t>21:30	Sammlung von Eindrücken und 			Ausblick</a:t>
            </a:r>
          </a:p>
          <a:p>
            <a:r>
              <a:rPr lang="de-DE" dirty="0" smtClean="0"/>
              <a:t>22:00	Abschluss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3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8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2675466"/>
            <a:ext cx="7300333" cy="3993893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Lernen und Leben im Ganztag</a:t>
            </a:r>
          </a:p>
          <a:p>
            <a:r>
              <a:rPr lang="de-DE" dirty="0" smtClean="0"/>
              <a:t>Neue Lebenswelt der Kinder</a:t>
            </a:r>
          </a:p>
          <a:p>
            <a:r>
              <a:rPr lang="de-DE" dirty="0" smtClean="0"/>
              <a:t>Knackpunkt Hausaufgaben</a:t>
            </a:r>
          </a:p>
          <a:p>
            <a:r>
              <a:rPr lang="de-DE" dirty="0" smtClean="0"/>
              <a:t>Unzufriedenheit am Standort und Hamburg weit</a:t>
            </a:r>
          </a:p>
          <a:p>
            <a:r>
              <a:rPr lang="de-DE" dirty="0" smtClean="0"/>
              <a:t>Umfang</a:t>
            </a:r>
          </a:p>
          <a:p>
            <a:r>
              <a:rPr lang="de-DE" dirty="0" smtClean="0"/>
              <a:t>Betreuung</a:t>
            </a:r>
          </a:p>
          <a:p>
            <a:r>
              <a:rPr lang="de-DE" dirty="0" smtClean="0"/>
              <a:t>Stress</a:t>
            </a:r>
          </a:p>
          <a:p>
            <a:r>
              <a:rPr lang="de-DE" dirty="0" smtClean="0"/>
              <a:t>Unzufriedenheit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Aufgabe: Zunächst Hauptschmerzpunkt HA </a:t>
            </a:r>
            <a:br>
              <a:rPr lang="de-DE" dirty="0" smtClean="0"/>
            </a:br>
            <a:r>
              <a:rPr lang="de-DE" dirty="0" smtClean="0"/>
              <a:t>		zu heilen!  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Schulentwicklung – Warum?</a:t>
            </a:r>
            <a:endParaRPr lang="de-DE" dirty="0"/>
          </a:p>
        </p:txBody>
      </p:sp>
      <p:pic>
        <p:nvPicPr>
          <p:cNvPr id="5122" name="Picture 2" descr="C:\Users\User\AppData\Local\Microsoft\Windows\Temporary Internet Files\Content.IE5\WVZIAV25\stres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36911"/>
            <a:ext cx="1755230" cy="11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83" y="2579135"/>
            <a:ext cx="3029712" cy="1289304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4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Lern- und </a:t>
            </a:r>
            <a:r>
              <a:rPr lang="de-DE" dirty="0"/>
              <a:t>L</a:t>
            </a:r>
            <a:r>
              <a:rPr lang="de-DE" dirty="0" smtClean="0"/>
              <a:t>ebenswelt unserer Kinder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78" y="3129935"/>
            <a:ext cx="3167844" cy="21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83714" y="255753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Geborgenheit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450433" y="492236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Vertrauen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42335" y="547159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Vielfalt im Lernen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96008" y="57239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Leistungsdruck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294363" y="315663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Freiraum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96008" y="23488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Straffe Taktung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60186" y="6020578"/>
            <a:ext cx="277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Individuelle Diagnostik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563888" y="23488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Individuelle Bedürfnisse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11270" y="42274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Selbstständigkeit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3576" y="3950477"/>
            <a:ext cx="274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Gemeinsamer Lern- und Lebensraum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5040" y="3063561"/>
            <a:ext cx="250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Hohe Anforderung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5378" y="494290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Lange Tage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881160" y="357165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Zeit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7080725" y="255753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Geborgenheit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291374" y="315663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Freiraum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60899" y="234888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Individuelle Bedürfnisse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08281" y="42274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Selbstständigkeit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878171" y="357165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Zeit</a:t>
            </a:r>
            <a:endParaRPr lang="de-DE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5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dirty="0" smtClean="0"/>
              <a:t>Kindgerechtes Lernen und Leben stetig weiter entwickeln und optimieren!</a:t>
            </a:r>
          </a:p>
          <a:p>
            <a:pPr marL="0" indent="0" algn="ctr">
              <a:buNone/>
            </a:pPr>
            <a:r>
              <a:rPr lang="de-DE" dirty="0" smtClean="0"/>
              <a:t>Schule als positiver Lern- und Lebensort!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Anspruch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56" y="4149080"/>
            <a:ext cx="3163887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6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Aus folgenden Erkenntnissen: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17649" y="185638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Leitbild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0179" y="283598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Symposium I-III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5312" y="375170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GTA-Sitzungen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32888" y="3400430"/>
            <a:ext cx="308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Leitungsteamsitzungen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77789" y="219086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Elternrat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38917" y="410137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Konferenzen &amp; DB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" y="45682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Netzwerktreffen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992359" y="59611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Pilotphase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67" y="2675029"/>
            <a:ext cx="3377785" cy="190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394998" y="48023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Hospitationen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30838" y="530117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Umfrage der Kinder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33500" y="6145823"/>
            <a:ext cx="308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Auswertungen der Piloten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100568" y="55522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GBS-Konferenzen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527367" y="4925143"/>
            <a:ext cx="418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Alle Stimmen der Kinder, Eltern, Lehrkräften, PädagogInnen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787911" y="219028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Fortbildungen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833546" y="27894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Beratungen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7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</a:t>
            </a:r>
            <a:r>
              <a:rPr lang="de-DE" dirty="0" smtClean="0"/>
              <a:t>rfolgt der gewonnene Extrakt:</a:t>
            </a:r>
            <a:endParaRPr lang="de-D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7" y="3060825"/>
            <a:ext cx="3599892" cy="23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578" y="2712531"/>
            <a:ext cx="1976349" cy="309651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8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/>
        </p:blipFill>
        <p:spPr bwMode="auto">
          <a:xfrm>
            <a:off x="2555776" y="4316878"/>
            <a:ext cx="3714750" cy="252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67833" y="2420888"/>
            <a:ext cx="7408333" cy="3450696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/>
              <a:t>Höhere Lernerfolge und Steigerung der Motivation durch selbstgesteuertes Lernen!</a:t>
            </a:r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Freude-Freiraum-Flexibilität-Leistung-Planung 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Unser Ziel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145823"/>
            <a:ext cx="965389" cy="65906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9B656-30E2-4CC5-AD33-A029F95CBA11}" type="slidenum">
              <a:rPr lang="de-DE" smtClean="0">
                <a:solidFill>
                  <a:srgbClr val="073E87"/>
                </a:solidFill>
              </a:rPr>
              <a:pPr/>
              <a:t>9</a:t>
            </a:fld>
            <a:endParaRPr lang="de-D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Bildschirmpräsentation (4:3)</PresentationFormat>
  <Paragraphs>226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Wellenform</vt:lpstr>
      <vt:lpstr>Herzlich Willkommen zum Symposium IV</vt:lpstr>
      <vt:lpstr>Schulentwicklung an der KVSS</vt:lpstr>
      <vt:lpstr>Ablauf</vt:lpstr>
      <vt:lpstr>Schulentwicklung – Warum?</vt:lpstr>
      <vt:lpstr>Lern- und Lebenswelt unserer Kinder</vt:lpstr>
      <vt:lpstr>Unser Anspruch</vt:lpstr>
      <vt:lpstr>Aus folgenden Erkenntnissen:</vt:lpstr>
      <vt:lpstr>Erfolgt der gewonnene Extrakt:</vt:lpstr>
      <vt:lpstr>Unser Ziel</vt:lpstr>
      <vt:lpstr>Unser Modell</vt:lpstr>
      <vt:lpstr>Bausteine Vormittag</vt:lpstr>
      <vt:lpstr>Baustein   : Wochenhausaufgaben</vt:lpstr>
      <vt:lpstr>Vorteile Wochenhausaufgaben</vt:lpstr>
      <vt:lpstr>Bausteine Nachmittag</vt:lpstr>
      <vt:lpstr>Baustein   : Hausaufgabenbetreuung</vt:lpstr>
      <vt:lpstr> Mögliche Herausforderungen </vt:lpstr>
      <vt:lpstr>Das bietet unser Modell:</vt:lpstr>
      <vt:lpstr>PowerPoint-Präsentation</vt:lpstr>
      <vt:lpstr>Wir werden starten – JETZT!</vt:lpstr>
      <vt:lpstr>Haben Sie noch Fragen?</vt:lpstr>
      <vt:lpstr>World-Café</vt:lpstr>
      <vt:lpstr>Wie geht es weiter?</vt:lpstr>
      <vt:lpstr>Leinen los!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Schulentwicklung an der KVSS</dc:title>
  <dc:creator>Amelie Meyer-Marcotty</dc:creator>
  <cp:lastModifiedBy>Amelie Meyer-Marcotty</cp:lastModifiedBy>
  <cp:revision>50</cp:revision>
  <cp:lastPrinted>2019-05-27T09:53:51Z</cp:lastPrinted>
  <dcterms:created xsi:type="dcterms:W3CDTF">2019-05-22T14:34:07Z</dcterms:created>
  <dcterms:modified xsi:type="dcterms:W3CDTF">2019-05-27T11:07:46Z</dcterms:modified>
</cp:coreProperties>
</file>